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media/audio2.wav" ContentType="audio/wav"/>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 id="2147483660" r:id="rId2"/>
    <p:sldMasterId id="2147483684" r:id="rId3"/>
    <p:sldMasterId id="2147483711" r:id="rId4"/>
    <p:sldMasterId id="2147483723" r:id="rId5"/>
    <p:sldMasterId id="2147483735" r:id="rId6"/>
    <p:sldMasterId id="2147483751" r:id="rId7"/>
  </p:sldMasterIdLst>
  <p:notesMasterIdLst>
    <p:notesMasterId r:id="rId65"/>
  </p:notesMasterIdLst>
  <p:sldIdLst>
    <p:sldId id="260" r:id="rId8"/>
    <p:sldId id="754" r:id="rId9"/>
    <p:sldId id="771" r:id="rId10"/>
    <p:sldId id="762" r:id="rId11"/>
    <p:sldId id="764" r:id="rId12"/>
    <p:sldId id="777" r:id="rId13"/>
    <p:sldId id="770" r:id="rId14"/>
    <p:sldId id="765" r:id="rId15"/>
    <p:sldId id="768" r:id="rId16"/>
    <p:sldId id="577" r:id="rId17"/>
    <p:sldId id="578" r:id="rId18"/>
    <p:sldId id="781" r:id="rId19"/>
    <p:sldId id="782" r:id="rId20"/>
    <p:sldId id="784" r:id="rId21"/>
    <p:sldId id="786" r:id="rId22"/>
    <p:sldId id="787" r:id="rId23"/>
    <p:sldId id="788" r:id="rId24"/>
    <p:sldId id="789" r:id="rId25"/>
    <p:sldId id="594" r:id="rId26"/>
    <p:sldId id="751" r:id="rId27"/>
    <p:sldId id="595" r:id="rId28"/>
    <p:sldId id="596" r:id="rId29"/>
    <p:sldId id="597" r:id="rId30"/>
    <p:sldId id="598" r:id="rId31"/>
    <p:sldId id="695" r:id="rId32"/>
    <p:sldId id="281" r:id="rId33"/>
    <p:sldId id="446" r:id="rId34"/>
    <p:sldId id="776" r:id="rId35"/>
    <p:sldId id="766" r:id="rId36"/>
    <p:sldId id="755" r:id="rId37"/>
    <p:sldId id="756" r:id="rId38"/>
    <p:sldId id="791" r:id="rId39"/>
    <p:sldId id="614" r:id="rId40"/>
    <p:sldId id="615" r:id="rId41"/>
    <p:sldId id="616" r:id="rId42"/>
    <p:sldId id="617" r:id="rId43"/>
    <p:sldId id="618" r:id="rId44"/>
    <p:sldId id="619" r:id="rId45"/>
    <p:sldId id="620" r:id="rId46"/>
    <p:sldId id="621" r:id="rId47"/>
    <p:sldId id="622" r:id="rId48"/>
    <p:sldId id="699" r:id="rId49"/>
    <p:sldId id="775" r:id="rId50"/>
    <p:sldId id="714" r:id="rId51"/>
    <p:sldId id="624" r:id="rId52"/>
    <p:sldId id="625" r:id="rId53"/>
    <p:sldId id="626" r:id="rId54"/>
    <p:sldId id="672" r:id="rId55"/>
    <p:sldId id="701" r:id="rId56"/>
    <p:sldId id="790" r:id="rId57"/>
    <p:sldId id="393" r:id="rId58"/>
    <p:sldId id="394" r:id="rId59"/>
    <p:sldId id="395" r:id="rId60"/>
    <p:sldId id="521" r:id="rId61"/>
    <p:sldId id="753" r:id="rId62"/>
    <p:sldId id="757" r:id="rId63"/>
    <p:sldId id="287" r:id="rId64"/>
  </p:sldIdLst>
  <p:sldSz cx="12192000" cy="6858000"/>
  <p:notesSz cx="6858000" cy="9144000"/>
  <p:embeddedFontLst>
    <p:embeddedFont>
      <p:font typeface="Consolas" panose="020B0609020204030204" pitchFamily="49" charset="0"/>
      <p:regular r:id="rId66"/>
      <p:bold r:id="rId67"/>
      <p:italic r:id="rId68"/>
      <p:boldItalic r:id="rId69"/>
    </p:embeddedFont>
    <p:embeddedFont>
      <p:font typeface="Tahoma" panose="020B0604030504040204" pitchFamily="34" charset="0"/>
      <p:regular r:id="rId70"/>
      <p:bold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00B0F0"/>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F60000"/>
    <a:srgbClr val="960000"/>
    <a:srgbClr val="FF0000"/>
    <a:srgbClr val="E0E9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0EC12B-457F-6B4D-A6BC-C641252CF51F}" v="6" dt="2024-10-18T09:05:41.1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8" autoAdjust="0"/>
    <p:restoredTop sz="75000" autoAdjust="0"/>
  </p:normalViewPr>
  <p:slideViewPr>
    <p:cSldViewPr>
      <p:cViewPr varScale="1">
        <p:scale>
          <a:sx n="65" d="100"/>
          <a:sy n="65" d="100"/>
        </p:scale>
        <p:origin x="1784" y="192"/>
      </p:cViewPr>
      <p:guideLst>
        <p:guide orient="horz" pos="2160"/>
        <p:guide pos="3840"/>
      </p:guideLst>
    </p:cSldViewPr>
  </p:slideViewPr>
  <p:notesTextViewPr>
    <p:cViewPr>
      <p:scale>
        <a:sx n="150" d="100"/>
        <a:sy n="150" d="100"/>
      </p:scale>
      <p:origin x="0" y="0"/>
    </p:cViewPr>
  </p:notesTextViewPr>
  <p:sorterViewPr>
    <p:cViewPr>
      <p:scale>
        <a:sx n="78" d="100"/>
        <a:sy n="7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font" Target="fonts/font3.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font" Target="fonts/font1.fntdata"/><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font" Target="fonts/font4.fntdata"/><Relationship Id="rId77"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font" Target="fonts/font2.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font" Target="fonts/font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bhu NATARAJAN" userId="b568c39d-4608-44ca-adc0-616f90d36460" providerId="ADAL" clId="{7E0EC12B-457F-6B4D-A6BC-C641252CF51F}"/>
    <pc:docChg chg="undo custSel addSld delSld modSld">
      <pc:chgData name="Prabhu NATARAJAN" userId="b568c39d-4608-44ca-adc0-616f90d36460" providerId="ADAL" clId="{7E0EC12B-457F-6B4D-A6BC-C641252CF51F}" dt="2024-10-18T10:01:50.925" v="110" actId="33639"/>
      <pc:docMkLst>
        <pc:docMk/>
      </pc:docMkLst>
      <pc:sldChg chg="delSp mod">
        <pc:chgData name="Prabhu NATARAJAN" userId="b568c39d-4608-44ca-adc0-616f90d36460" providerId="ADAL" clId="{7E0EC12B-457F-6B4D-A6BC-C641252CF51F}" dt="2024-10-18T10:01:50.925" v="110" actId="33639"/>
        <pc:sldMkLst>
          <pc:docMk/>
          <pc:sldMk cId="4002045112" sldId="521"/>
        </pc:sldMkLst>
        <pc:grpChg chg="del">
          <ac:chgData name="Prabhu NATARAJAN" userId="b568c39d-4608-44ca-adc0-616f90d36460" providerId="ADAL" clId="{7E0EC12B-457F-6B4D-A6BC-C641252CF51F}" dt="2024-10-18T10:01:50.925" v="110" actId="33639"/>
          <ac:grpSpMkLst>
            <pc:docMk/>
            <pc:sldMk cId="4002045112" sldId="521"/>
            <ac:grpSpMk id="8" creationId="{00000000-0000-0000-0000-000000000000}"/>
          </ac:grpSpMkLst>
        </pc:grpChg>
        <pc:inkChg chg="del">
          <ac:chgData name="Prabhu NATARAJAN" userId="b568c39d-4608-44ca-adc0-616f90d36460" providerId="ADAL" clId="{7E0EC12B-457F-6B4D-A6BC-C641252CF51F}" dt="2024-10-18T10:01:50.925" v="110" actId="33639"/>
          <ac:inkMkLst>
            <pc:docMk/>
            <pc:sldMk cId="4002045112" sldId="521"/>
            <ac:inkMk id="11" creationId="{00000000-0000-0000-0000-000000000000}"/>
          </ac:inkMkLst>
        </pc:inkChg>
      </pc:sldChg>
      <pc:sldChg chg="addSp delSp mod">
        <pc:chgData name="Prabhu NATARAJAN" userId="b568c39d-4608-44ca-adc0-616f90d36460" providerId="ADAL" clId="{7E0EC12B-457F-6B4D-A6BC-C641252CF51F}" dt="2024-10-18T10:01:50.925" v="110" actId="33639"/>
        <pc:sldMkLst>
          <pc:docMk/>
          <pc:sldMk cId="3138574232" sldId="577"/>
        </pc:sldMkLst>
        <pc:inkChg chg="add del">
          <ac:chgData name="Prabhu NATARAJAN" userId="b568c39d-4608-44ca-adc0-616f90d36460" providerId="ADAL" clId="{7E0EC12B-457F-6B4D-A6BC-C641252CF51F}" dt="2024-10-18T10:01:50.925" v="110" actId="33639"/>
          <ac:inkMkLst>
            <pc:docMk/>
            <pc:sldMk cId="3138574232" sldId="577"/>
            <ac:inkMk id="2" creationId="{3DC60AF2-7EAF-FFBF-13E0-58CD1280D5E1}"/>
          </ac:inkMkLst>
        </pc:inkChg>
      </pc:sldChg>
      <pc:sldChg chg="addSp delSp mod">
        <pc:chgData name="Prabhu NATARAJAN" userId="b568c39d-4608-44ca-adc0-616f90d36460" providerId="ADAL" clId="{7E0EC12B-457F-6B4D-A6BC-C641252CF51F}" dt="2024-10-18T10:01:50.925" v="110" actId="33639"/>
        <pc:sldMkLst>
          <pc:docMk/>
          <pc:sldMk cId="1305245863" sldId="594"/>
        </pc:sldMkLst>
        <pc:inkChg chg="add del">
          <ac:chgData name="Prabhu NATARAJAN" userId="b568c39d-4608-44ca-adc0-616f90d36460" providerId="ADAL" clId="{7E0EC12B-457F-6B4D-A6BC-C641252CF51F}" dt="2024-10-18T10:01:50.925" v="110" actId="33639"/>
          <ac:inkMkLst>
            <pc:docMk/>
            <pc:sldMk cId="1305245863" sldId="594"/>
            <ac:inkMk id="6" creationId="{9EA01231-5B1A-2FEC-8DF2-2B964E46447A}"/>
          </ac:inkMkLst>
        </pc:inkChg>
      </pc:sldChg>
      <pc:sldChg chg="modSp mod">
        <pc:chgData name="Prabhu NATARAJAN" userId="b568c39d-4608-44ca-adc0-616f90d36460" providerId="ADAL" clId="{7E0EC12B-457F-6B4D-A6BC-C641252CF51F}" dt="2024-10-18T09:06:56.559" v="107" actId="20577"/>
        <pc:sldMkLst>
          <pc:docMk/>
          <pc:sldMk cId="1648061906" sldId="595"/>
        </pc:sldMkLst>
        <pc:spChg chg="mod">
          <ac:chgData name="Prabhu NATARAJAN" userId="b568c39d-4608-44ca-adc0-616f90d36460" providerId="ADAL" clId="{7E0EC12B-457F-6B4D-A6BC-C641252CF51F}" dt="2024-10-18T09:06:56.559" v="107" actId="20577"/>
          <ac:spMkLst>
            <pc:docMk/>
            <pc:sldMk cId="1648061906" sldId="595"/>
            <ac:spMk id="5" creationId="{00000000-0000-0000-0000-000000000000}"/>
          </ac:spMkLst>
        </pc:spChg>
      </pc:sldChg>
      <pc:sldChg chg="modNotesTx">
        <pc:chgData name="Prabhu NATARAJAN" userId="b568c39d-4608-44ca-adc0-616f90d36460" providerId="ADAL" clId="{7E0EC12B-457F-6B4D-A6BC-C641252CF51F}" dt="2024-10-18T05:41:16.490" v="88" actId="20577"/>
        <pc:sldMkLst>
          <pc:docMk/>
          <pc:sldMk cId="3524947385" sldId="596"/>
        </pc:sldMkLst>
      </pc:sldChg>
      <pc:sldChg chg="modSp mod">
        <pc:chgData name="Prabhu NATARAJAN" userId="b568c39d-4608-44ca-adc0-616f90d36460" providerId="ADAL" clId="{7E0EC12B-457F-6B4D-A6BC-C641252CF51F}" dt="2024-10-18T09:07:01.001" v="109" actId="20577"/>
        <pc:sldMkLst>
          <pc:docMk/>
          <pc:sldMk cId="4109697681" sldId="597"/>
        </pc:sldMkLst>
        <pc:spChg chg="mod">
          <ac:chgData name="Prabhu NATARAJAN" userId="b568c39d-4608-44ca-adc0-616f90d36460" providerId="ADAL" clId="{7E0EC12B-457F-6B4D-A6BC-C641252CF51F}" dt="2024-10-18T09:07:01.001" v="109" actId="20577"/>
          <ac:spMkLst>
            <pc:docMk/>
            <pc:sldMk cId="4109697681" sldId="597"/>
            <ac:spMk id="9" creationId="{8EC2C932-44C3-401B-8CEF-5A9A7026CDF6}"/>
          </ac:spMkLst>
        </pc:spChg>
      </pc:sldChg>
      <pc:sldChg chg="delSp mod delAnim">
        <pc:chgData name="Prabhu NATARAJAN" userId="b568c39d-4608-44ca-adc0-616f90d36460" providerId="ADAL" clId="{7E0EC12B-457F-6B4D-A6BC-C641252CF51F}" dt="2024-10-18T10:01:50.925" v="110" actId="33639"/>
        <pc:sldMkLst>
          <pc:docMk/>
          <pc:sldMk cId="1200537327" sldId="598"/>
        </pc:sldMkLst>
        <pc:inkChg chg="del">
          <ac:chgData name="Prabhu NATARAJAN" userId="b568c39d-4608-44ca-adc0-616f90d36460" providerId="ADAL" clId="{7E0EC12B-457F-6B4D-A6BC-C641252CF51F}" dt="2024-10-18T10:01:50.925" v="110" actId="33639"/>
          <ac:inkMkLst>
            <pc:docMk/>
            <pc:sldMk cId="1200537327" sldId="598"/>
            <ac:inkMk id="17" creationId="{00000000-0000-0000-0000-000000000000}"/>
          </ac:inkMkLst>
        </pc:inkChg>
      </pc:sldChg>
      <pc:sldChg chg="del">
        <pc:chgData name="Prabhu NATARAJAN" userId="b568c39d-4608-44ca-adc0-616f90d36460" providerId="ADAL" clId="{7E0EC12B-457F-6B4D-A6BC-C641252CF51F}" dt="2024-10-18T06:28:52.387" v="103" actId="2696"/>
        <pc:sldMkLst>
          <pc:docMk/>
          <pc:sldMk cId="1707601893" sldId="613"/>
        </pc:sldMkLst>
      </pc:sldChg>
      <pc:sldChg chg="delSp mod">
        <pc:chgData name="Prabhu NATARAJAN" userId="b568c39d-4608-44ca-adc0-616f90d36460" providerId="ADAL" clId="{7E0EC12B-457F-6B4D-A6BC-C641252CF51F}" dt="2024-10-18T10:01:50.925" v="110" actId="33639"/>
        <pc:sldMkLst>
          <pc:docMk/>
          <pc:sldMk cId="1676802046" sldId="619"/>
        </pc:sldMkLst>
        <pc:grpChg chg="del">
          <ac:chgData name="Prabhu NATARAJAN" userId="b568c39d-4608-44ca-adc0-616f90d36460" providerId="ADAL" clId="{7E0EC12B-457F-6B4D-A6BC-C641252CF51F}" dt="2024-10-18T10:01:50.925" v="110" actId="33639"/>
          <ac:grpSpMkLst>
            <pc:docMk/>
            <pc:sldMk cId="1676802046" sldId="619"/>
            <ac:grpSpMk id="626690" creationId="{00000000-0000-0000-0000-000000000000}"/>
          </ac:grpSpMkLst>
        </pc:grpChg>
        <pc:inkChg chg="del">
          <ac:chgData name="Prabhu NATARAJAN" userId="b568c39d-4608-44ca-adc0-616f90d36460" providerId="ADAL" clId="{7E0EC12B-457F-6B4D-A6BC-C641252CF51F}" dt="2024-10-18T10:01:50.925" v="110" actId="33639"/>
          <ac:inkMkLst>
            <pc:docMk/>
            <pc:sldMk cId="1676802046" sldId="619"/>
            <ac:inkMk id="626691" creationId="{00000000-0000-0000-0000-000000000000}"/>
          </ac:inkMkLst>
        </pc:inkChg>
        <pc:inkChg chg="del">
          <ac:chgData name="Prabhu NATARAJAN" userId="b568c39d-4608-44ca-adc0-616f90d36460" providerId="ADAL" clId="{7E0EC12B-457F-6B4D-A6BC-C641252CF51F}" dt="2024-10-18T10:01:50.925" v="110" actId="33639"/>
          <ac:inkMkLst>
            <pc:docMk/>
            <pc:sldMk cId="1676802046" sldId="619"/>
            <ac:inkMk id="626692" creationId="{00000000-0000-0000-0000-000000000000}"/>
          </ac:inkMkLst>
        </pc:inkChg>
        <pc:inkChg chg="del">
          <ac:chgData name="Prabhu NATARAJAN" userId="b568c39d-4608-44ca-adc0-616f90d36460" providerId="ADAL" clId="{7E0EC12B-457F-6B4D-A6BC-C641252CF51F}" dt="2024-10-18T10:01:50.925" v="110" actId="33639"/>
          <ac:inkMkLst>
            <pc:docMk/>
            <pc:sldMk cId="1676802046" sldId="619"/>
            <ac:inkMk id="626693" creationId="{00000000-0000-0000-0000-000000000000}"/>
          </ac:inkMkLst>
        </pc:inkChg>
        <pc:inkChg chg="del">
          <ac:chgData name="Prabhu NATARAJAN" userId="b568c39d-4608-44ca-adc0-616f90d36460" providerId="ADAL" clId="{7E0EC12B-457F-6B4D-A6BC-C641252CF51F}" dt="2024-10-18T10:01:50.925" v="110" actId="33639"/>
          <ac:inkMkLst>
            <pc:docMk/>
            <pc:sldMk cId="1676802046" sldId="619"/>
            <ac:inkMk id="626694" creationId="{00000000-0000-0000-0000-000000000000}"/>
          </ac:inkMkLst>
        </pc:inkChg>
        <pc:inkChg chg="del">
          <ac:chgData name="Prabhu NATARAJAN" userId="b568c39d-4608-44ca-adc0-616f90d36460" providerId="ADAL" clId="{7E0EC12B-457F-6B4D-A6BC-C641252CF51F}" dt="2024-10-18T10:01:50.925" v="110" actId="33639"/>
          <ac:inkMkLst>
            <pc:docMk/>
            <pc:sldMk cId="1676802046" sldId="619"/>
            <ac:inkMk id="626695" creationId="{00000000-0000-0000-0000-000000000000}"/>
          </ac:inkMkLst>
        </pc:inkChg>
        <pc:inkChg chg="del">
          <ac:chgData name="Prabhu NATARAJAN" userId="b568c39d-4608-44ca-adc0-616f90d36460" providerId="ADAL" clId="{7E0EC12B-457F-6B4D-A6BC-C641252CF51F}" dt="2024-10-18T10:01:50.925" v="110" actId="33639"/>
          <ac:inkMkLst>
            <pc:docMk/>
            <pc:sldMk cId="1676802046" sldId="619"/>
            <ac:inkMk id="626696" creationId="{00000000-0000-0000-0000-000000000000}"/>
          </ac:inkMkLst>
        </pc:inkChg>
        <pc:inkChg chg="del">
          <ac:chgData name="Prabhu NATARAJAN" userId="b568c39d-4608-44ca-adc0-616f90d36460" providerId="ADAL" clId="{7E0EC12B-457F-6B4D-A6BC-C641252CF51F}" dt="2024-10-18T10:01:50.925" v="110" actId="33639"/>
          <ac:inkMkLst>
            <pc:docMk/>
            <pc:sldMk cId="1676802046" sldId="619"/>
            <ac:inkMk id="626697" creationId="{00000000-0000-0000-0000-000000000000}"/>
          </ac:inkMkLst>
        </pc:inkChg>
        <pc:inkChg chg="del topLvl">
          <ac:chgData name="Prabhu NATARAJAN" userId="b568c39d-4608-44ca-adc0-616f90d36460" providerId="ADAL" clId="{7E0EC12B-457F-6B4D-A6BC-C641252CF51F}" dt="2024-10-18T10:01:50.925" v="110" actId="33639"/>
          <ac:inkMkLst>
            <pc:docMk/>
            <pc:sldMk cId="1676802046" sldId="619"/>
            <ac:inkMk id="626698" creationId="{00000000-0000-0000-0000-000000000000}"/>
          </ac:inkMkLst>
        </pc:inkChg>
        <pc:inkChg chg="del topLvl">
          <ac:chgData name="Prabhu NATARAJAN" userId="b568c39d-4608-44ca-adc0-616f90d36460" providerId="ADAL" clId="{7E0EC12B-457F-6B4D-A6BC-C641252CF51F}" dt="2024-10-18T10:01:50.925" v="110" actId="33639"/>
          <ac:inkMkLst>
            <pc:docMk/>
            <pc:sldMk cId="1676802046" sldId="619"/>
            <ac:inkMk id="626699" creationId="{00000000-0000-0000-0000-000000000000}"/>
          </ac:inkMkLst>
        </pc:inkChg>
      </pc:sldChg>
      <pc:sldChg chg="delSp mod">
        <pc:chgData name="Prabhu NATARAJAN" userId="b568c39d-4608-44ca-adc0-616f90d36460" providerId="ADAL" clId="{7E0EC12B-457F-6B4D-A6BC-C641252CF51F}" dt="2024-10-18T10:01:50.925" v="110" actId="33639"/>
        <pc:sldMkLst>
          <pc:docMk/>
          <pc:sldMk cId="3003424418" sldId="620"/>
        </pc:sldMkLst>
        <pc:grpChg chg="del">
          <ac:chgData name="Prabhu NATARAJAN" userId="b568c39d-4608-44ca-adc0-616f90d36460" providerId="ADAL" clId="{7E0EC12B-457F-6B4D-A6BC-C641252CF51F}" dt="2024-10-18T10:01:50.925" v="110" actId="33639"/>
          <ac:grpSpMkLst>
            <pc:docMk/>
            <pc:sldMk cId="3003424418" sldId="620"/>
            <ac:grpSpMk id="627714" creationId="{00000000-0000-0000-0000-000000000000}"/>
          </ac:grpSpMkLst>
        </pc:grpChg>
        <pc:inkChg chg="del">
          <ac:chgData name="Prabhu NATARAJAN" userId="b568c39d-4608-44ca-adc0-616f90d36460" providerId="ADAL" clId="{7E0EC12B-457F-6B4D-A6BC-C641252CF51F}" dt="2024-10-18T10:01:50.925" v="110" actId="33639"/>
          <ac:inkMkLst>
            <pc:docMk/>
            <pc:sldMk cId="3003424418" sldId="620"/>
            <ac:inkMk id="627715" creationId="{00000000-0000-0000-0000-000000000000}"/>
          </ac:inkMkLst>
        </pc:inkChg>
        <pc:inkChg chg="del">
          <ac:chgData name="Prabhu NATARAJAN" userId="b568c39d-4608-44ca-adc0-616f90d36460" providerId="ADAL" clId="{7E0EC12B-457F-6B4D-A6BC-C641252CF51F}" dt="2024-10-18T10:01:50.925" v="110" actId="33639"/>
          <ac:inkMkLst>
            <pc:docMk/>
            <pc:sldMk cId="3003424418" sldId="620"/>
            <ac:inkMk id="627716" creationId="{00000000-0000-0000-0000-000000000000}"/>
          </ac:inkMkLst>
        </pc:inkChg>
        <pc:inkChg chg="del">
          <ac:chgData name="Prabhu NATARAJAN" userId="b568c39d-4608-44ca-adc0-616f90d36460" providerId="ADAL" clId="{7E0EC12B-457F-6B4D-A6BC-C641252CF51F}" dt="2024-10-18T10:01:50.925" v="110" actId="33639"/>
          <ac:inkMkLst>
            <pc:docMk/>
            <pc:sldMk cId="3003424418" sldId="620"/>
            <ac:inkMk id="627717" creationId="{00000000-0000-0000-0000-000000000000}"/>
          </ac:inkMkLst>
        </pc:inkChg>
        <pc:inkChg chg="del">
          <ac:chgData name="Prabhu NATARAJAN" userId="b568c39d-4608-44ca-adc0-616f90d36460" providerId="ADAL" clId="{7E0EC12B-457F-6B4D-A6BC-C641252CF51F}" dt="2024-10-18T10:01:50.925" v="110" actId="33639"/>
          <ac:inkMkLst>
            <pc:docMk/>
            <pc:sldMk cId="3003424418" sldId="620"/>
            <ac:inkMk id="627718" creationId="{00000000-0000-0000-0000-000000000000}"/>
          </ac:inkMkLst>
        </pc:inkChg>
        <pc:inkChg chg="del">
          <ac:chgData name="Prabhu NATARAJAN" userId="b568c39d-4608-44ca-adc0-616f90d36460" providerId="ADAL" clId="{7E0EC12B-457F-6B4D-A6BC-C641252CF51F}" dt="2024-10-18T10:01:50.925" v="110" actId="33639"/>
          <ac:inkMkLst>
            <pc:docMk/>
            <pc:sldMk cId="3003424418" sldId="620"/>
            <ac:inkMk id="627719" creationId="{00000000-0000-0000-0000-000000000000}"/>
          </ac:inkMkLst>
        </pc:inkChg>
        <pc:inkChg chg="del">
          <ac:chgData name="Prabhu NATARAJAN" userId="b568c39d-4608-44ca-adc0-616f90d36460" providerId="ADAL" clId="{7E0EC12B-457F-6B4D-A6BC-C641252CF51F}" dt="2024-10-18T10:01:50.925" v="110" actId="33639"/>
          <ac:inkMkLst>
            <pc:docMk/>
            <pc:sldMk cId="3003424418" sldId="620"/>
            <ac:inkMk id="627720" creationId="{00000000-0000-0000-0000-000000000000}"/>
          </ac:inkMkLst>
        </pc:inkChg>
        <pc:inkChg chg="del">
          <ac:chgData name="Prabhu NATARAJAN" userId="b568c39d-4608-44ca-adc0-616f90d36460" providerId="ADAL" clId="{7E0EC12B-457F-6B4D-A6BC-C641252CF51F}" dt="2024-10-18T10:01:50.925" v="110" actId="33639"/>
          <ac:inkMkLst>
            <pc:docMk/>
            <pc:sldMk cId="3003424418" sldId="620"/>
            <ac:inkMk id="627721" creationId="{00000000-0000-0000-0000-000000000000}"/>
          </ac:inkMkLst>
        </pc:inkChg>
        <pc:inkChg chg="del topLvl">
          <ac:chgData name="Prabhu NATARAJAN" userId="b568c39d-4608-44ca-adc0-616f90d36460" providerId="ADAL" clId="{7E0EC12B-457F-6B4D-A6BC-C641252CF51F}" dt="2024-10-18T10:01:50.925" v="110" actId="33639"/>
          <ac:inkMkLst>
            <pc:docMk/>
            <pc:sldMk cId="3003424418" sldId="620"/>
            <ac:inkMk id="627722" creationId="{00000000-0000-0000-0000-000000000000}"/>
          </ac:inkMkLst>
        </pc:inkChg>
        <pc:inkChg chg="del topLvl">
          <ac:chgData name="Prabhu NATARAJAN" userId="b568c39d-4608-44ca-adc0-616f90d36460" providerId="ADAL" clId="{7E0EC12B-457F-6B4D-A6BC-C641252CF51F}" dt="2024-10-18T10:01:50.925" v="110" actId="33639"/>
          <ac:inkMkLst>
            <pc:docMk/>
            <pc:sldMk cId="3003424418" sldId="620"/>
            <ac:inkMk id="627723" creationId="{00000000-0000-0000-0000-000000000000}"/>
          </ac:inkMkLst>
        </pc:inkChg>
        <pc:inkChg chg="del">
          <ac:chgData name="Prabhu NATARAJAN" userId="b568c39d-4608-44ca-adc0-616f90d36460" providerId="ADAL" clId="{7E0EC12B-457F-6B4D-A6BC-C641252CF51F}" dt="2024-10-18T10:01:50.925" v="110" actId="33639"/>
          <ac:inkMkLst>
            <pc:docMk/>
            <pc:sldMk cId="3003424418" sldId="620"/>
            <ac:inkMk id="627724" creationId="{00000000-0000-0000-0000-000000000000}"/>
          </ac:inkMkLst>
        </pc:inkChg>
      </pc:sldChg>
      <pc:sldChg chg="delSp mod modNotesTx">
        <pc:chgData name="Prabhu NATARAJAN" userId="b568c39d-4608-44ca-adc0-616f90d36460" providerId="ADAL" clId="{7E0EC12B-457F-6B4D-A6BC-C641252CF51F}" dt="2024-10-18T10:01:50.925" v="110" actId="33639"/>
        <pc:sldMkLst>
          <pc:docMk/>
          <pc:sldMk cId="2036651862" sldId="621"/>
        </pc:sldMkLst>
        <pc:grpChg chg="del">
          <ac:chgData name="Prabhu NATARAJAN" userId="b568c39d-4608-44ca-adc0-616f90d36460" providerId="ADAL" clId="{7E0EC12B-457F-6B4D-A6BC-C641252CF51F}" dt="2024-10-18T10:01:50.925" v="110" actId="33639"/>
          <ac:grpSpMkLst>
            <pc:docMk/>
            <pc:sldMk cId="2036651862" sldId="621"/>
            <ac:grpSpMk id="628738" creationId="{00000000-0000-0000-0000-000000000000}"/>
          </ac:grpSpMkLst>
        </pc:grpChg>
        <pc:grpChg chg="del">
          <ac:chgData name="Prabhu NATARAJAN" userId="b568c39d-4608-44ca-adc0-616f90d36460" providerId="ADAL" clId="{7E0EC12B-457F-6B4D-A6BC-C641252CF51F}" dt="2024-10-18T10:01:50.925" v="110" actId="33639"/>
          <ac:grpSpMkLst>
            <pc:docMk/>
            <pc:sldMk cId="2036651862" sldId="621"/>
            <ac:grpSpMk id="628749" creationId="{00000000-0000-0000-0000-000000000000}"/>
          </ac:grpSpMkLst>
        </pc:grpChg>
        <pc:inkChg chg="del">
          <ac:chgData name="Prabhu NATARAJAN" userId="b568c39d-4608-44ca-adc0-616f90d36460" providerId="ADAL" clId="{7E0EC12B-457F-6B4D-A6BC-C641252CF51F}" dt="2024-10-18T10:01:50.925" v="110" actId="33639"/>
          <ac:inkMkLst>
            <pc:docMk/>
            <pc:sldMk cId="2036651862" sldId="621"/>
            <ac:inkMk id="628739" creationId="{00000000-0000-0000-0000-000000000000}"/>
          </ac:inkMkLst>
        </pc:inkChg>
        <pc:inkChg chg="del">
          <ac:chgData name="Prabhu NATARAJAN" userId="b568c39d-4608-44ca-adc0-616f90d36460" providerId="ADAL" clId="{7E0EC12B-457F-6B4D-A6BC-C641252CF51F}" dt="2024-10-18T10:01:50.925" v="110" actId="33639"/>
          <ac:inkMkLst>
            <pc:docMk/>
            <pc:sldMk cId="2036651862" sldId="621"/>
            <ac:inkMk id="628740" creationId="{00000000-0000-0000-0000-000000000000}"/>
          </ac:inkMkLst>
        </pc:inkChg>
        <pc:inkChg chg="del">
          <ac:chgData name="Prabhu NATARAJAN" userId="b568c39d-4608-44ca-adc0-616f90d36460" providerId="ADAL" clId="{7E0EC12B-457F-6B4D-A6BC-C641252CF51F}" dt="2024-10-18T10:01:50.925" v="110" actId="33639"/>
          <ac:inkMkLst>
            <pc:docMk/>
            <pc:sldMk cId="2036651862" sldId="621"/>
            <ac:inkMk id="628741" creationId="{00000000-0000-0000-0000-000000000000}"/>
          </ac:inkMkLst>
        </pc:inkChg>
        <pc:inkChg chg="del">
          <ac:chgData name="Prabhu NATARAJAN" userId="b568c39d-4608-44ca-adc0-616f90d36460" providerId="ADAL" clId="{7E0EC12B-457F-6B4D-A6BC-C641252CF51F}" dt="2024-10-18T10:01:50.925" v="110" actId="33639"/>
          <ac:inkMkLst>
            <pc:docMk/>
            <pc:sldMk cId="2036651862" sldId="621"/>
            <ac:inkMk id="628742" creationId="{00000000-0000-0000-0000-000000000000}"/>
          </ac:inkMkLst>
        </pc:inkChg>
        <pc:inkChg chg="del">
          <ac:chgData name="Prabhu NATARAJAN" userId="b568c39d-4608-44ca-adc0-616f90d36460" providerId="ADAL" clId="{7E0EC12B-457F-6B4D-A6BC-C641252CF51F}" dt="2024-10-18T10:01:50.925" v="110" actId="33639"/>
          <ac:inkMkLst>
            <pc:docMk/>
            <pc:sldMk cId="2036651862" sldId="621"/>
            <ac:inkMk id="628743" creationId="{00000000-0000-0000-0000-000000000000}"/>
          </ac:inkMkLst>
        </pc:inkChg>
        <pc:inkChg chg="del">
          <ac:chgData name="Prabhu NATARAJAN" userId="b568c39d-4608-44ca-adc0-616f90d36460" providerId="ADAL" clId="{7E0EC12B-457F-6B4D-A6BC-C641252CF51F}" dt="2024-10-18T10:01:50.925" v="110" actId="33639"/>
          <ac:inkMkLst>
            <pc:docMk/>
            <pc:sldMk cId="2036651862" sldId="621"/>
            <ac:inkMk id="628744" creationId="{00000000-0000-0000-0000-000000000000}"/>
          </ac:inkMkLst>
        </pc:inkChg>
        <pc:inkChg chg="del">
          <ac:chgData name="Prabhu NATARAJAN" userId="b568c39d-4608-44ca-adc0-616f90d36460" providerId="ADAL" clId="{7E0EC12B-457F-6B4D-A6BC-C641252CF51F}" dt="2024-10-18T10:01:50.925" v="110" actId="33639"/>
          <ac:inkMkLst>
            <pc:docMk/>
            <pc:sldMk cId="2036651862" sldId="621"/>
            <ac:inkMk id="628745" creationId="{00000000-0000-0000-0000-000000000000}"/>
          </ac:inkMkLst>
        </pc:inkChg>
        <pc:inkChg chg="del topLvl">
          <ac:chgData name="Prabhu NATARAJAN" userId="b568c39d-4608-44ca-adc0-616f90d36460" providerId="ADAL" clId="{7E0EC12B-457F-6B4D-A6BC-C641252CF51F}" dt="2024-10-18T10:01:50.925" v="110" actId="33639"/>
          <ac:inkMkLst>
            <pc:docMk/>
            <pc:sldMk cId="2036651862" sldId="621"/>
            <ac:inkMk id="628746" creationId="{00000000-0000-0000-0000-000000000000}"/>
          </ac:inkMkLst>
        </pc:inkChg>
        <pc:inkChg chg="del topLvl">
          <ac:chgData name="Prabhu NATARAJAN" userId="b568c39d-4608-44ca-adc0-616f90d36460" providerId="ADAL" clId="{7E0EC12B-457F-6B4D-A6BC-C641252CF51F}" dt="2024-10-18T10:01:50.925" v="110" actId="33639"/>
          <ac:inkMkLst>
            <pc:docMk/>
            <pc:sldMk cId="2036651862" sldId="621"/>
            <ac:inkMk id="628747" creationId="{00000000-0000-0000-0000-000000000000}"/>
          </ac:inkMkLst>
        </pc:inkChg>
        <pc:inkChg chg="del">
          <ac:chgData name="Prabhu NATARAJAN" userId="b568c39d-4608-44ca-adc0-616f90d36460" providerId="ADAL" clId="{7E0EC12B-457F-6B4D-A6BC-C641252CF51F}" dt="2024-10-18T10:01:50.925" v="110" actId="33639"/>
          <ac:inkMkLst>
            <pc:docMk/>
            <pc:sldMk cId="2036651862" sldId="621"/>
            <ac:inkMk id="628748" creationId="{00000000-0000-0000-0000-000000000000}"/>
          </ac:inkMkLst>
        </pc:inkChg>
        <pc:inkChg chg="del">
          <ac:chgData name="Prabhu NATARAJAN" userId="b568c39d-4608-44ca-adc0-616f90d36460" providerId="ADAL" clId="{7E0EC12B-457F-6B4D-A6BC-C641252CF51F}" dt="2024-10-18T10:01:50.925" v="110" actId="33639"/>
          <ac:inkMkLst>
            <pc:docMk/>
            <pc:sldMk cId="2036651862" sldId="621"/>
            <ac:inkMk id="628750" creationId="{00000000-0000-0000-0000-000000000000}"/>
          </ac:inkMkLst>
        </pc:inkChg>
        <pc:inkChg chg="del topLvl">
          <ac:chgData name="Prabhu NATARAJAN" userId="b568c39d-4608-44ca-adc0-616f90d36460" providerId="ADAL" clId="{7E0EC12B-457F-6B4D-A6BC-C641252CF51F}" dt="2024-10-18T10:01:50.925" v="110" actId="33639"/>
          <ac:inkMkLst>
            <pc:docMk/>
            <pc:sldMk cId="2036651862" sldId="621"/>
            <ac:inkMk id="628751" creationId="{00000000-0000-0000-0000-000000000000}"/>
          </ac:inkMkLst>
        </pc:inkChg>
        <pc:inkChg chg="del topLvl">
          <ac:chgData name="Prabhu NATARAJAN" userId="b568c39d-4608-44ca-adc0-616f90d36460" providerId="ADAL" clId="{7E0EC12B-457F-6B4D-A6BC-C641252CF51F}" dt="2024-10-18T10:01:50.925" v="110" actId="33639"/>
          <ac:inkMkLst>
            <pc:docMk/>
            <pc:sldMk cId="2036651862" sldId="621"/>
            <ac:inkMk id="628752" creationId="{00000000-0000-0000-0000-000000000000}"/>
          </ac:inkMkLst>
        </pc:inkChg>
      </pc:sldChg>
      <pc:sldChg chg="delSp mod">
        <pc:chgData name="Prabhu NATARAJAN" userId="b568c39d-4608-44ca-adc0-616f90d36460" providerId="ADAL" clId="{7E0EC12B-457F-6B4D-A6BC-C641252CF51F}" dt="2024-10-18T10:01:50.925" v="110" actId="33639"/>
        <pc:sldMkLst>
          <pc:docMk/>
          <pc:sldMk cId="81726085" sldId="622"/>
        </pc:sldMkLst>
        <pc:grpChg chg="del">
          <ac:chgData name="Prabhu NATARAJAN" userId="b568c39d-4608-44ca-adc0-616f90d36460" providerId="ADAL" clId="{7E0EC12B-457F-6B4D-A6BC-C641252CF51F}" dt="2024-10-18T10:01:50.925" v="110" actId="33639"/>
          <ac:grpSpMkLst>
            <pc:docMk/>
            <pc:sldMk cId="81726085" sldId="622"/>
            <ac:grpSpMk id="630786" creationId="{00000000-0000-0000-0000-000000000000}"/>
          </ac:grpSpMkLst>
        </pc:grpChg>
        <pc:grpChg chg="del">
          <ac:chgData name="Prabhu NATARAJAN" userId="b568c39d-4608-44ca-adc0-616f90d36460" providerId="ADAL" clId="{7E0EC12B-457F-6B4D-A6BC-C641252CF51F}" dt="2024-10-18T10:01:50.925" v="110" actId="33639"/>
          <ac:grpSpMkLst>
            <pc:docMk/>
            <pc:sldMk cId="81726085" sldId="622"/>
            <ac:grpSpMk id="630797" creationId="{00000000-0000-0000-0000-000000000000}"/>
          </ac:grpSpMkLst>
        </pc:grpChg>
        <pc:inkChg chg="del">
          <ac:chgData name="Prabhu NATARAJAN" userId="b568c39d-4608-44ca-adc0-616f90d36460" providerId="ADAL" clId="{7E0EC12B-457F-6B4D-A6BC-C641252CF51F}" dt="2024-10-18T10:01:50.925" v="110" actId="33639"/>
          <ac:inkMkLst>
            <pc:docMk/>
            <pc:sldMk cId="81726085" sldId="622"/>
            <ac:inkMk id="630787" creationId="{00000000-0000-0000-0000-000000000000}"/>
          </ac:inkMkLst>
        </pc:inkChg>
        <pc:inkChg chg="del">
          <ac:chgData name="Prabhu NATARAJAN" userId="b568c39d-4608-44ca-adc0-616f90d36460" providerId="ADAL" clId="{7E0EC12B-457F-6B4D-A6BC-C641252CF51F}" dt="2024-10-18T10:01:50.925" v="110" actId="33639"/>
          <ac:inkMkLst>
            <pc:docMk/>
            <pc:sldMk cId="81726085" sldId="622"/>
            <ac:inkMk id="630788" creationId="{00000000-0000-0000-0000-000000000000}"/>
          </ac:inkMkLst>
        </pc:inkChg>
        <pc:inkChg chg="del">
          <ac:chgData name="Prabhu NATARAJAN" userId="b568c39d-4608-44ca-adc0-616f90d36460" providerId="ADAL" clId="{7E0EC12B-457F-6B4D-A6BC-C641252CF51F}" dt="2024-10-18T10:01:50.925" v="110" actId="33639"/>
          <ac:inkMkLst>
            <pc:docMk/>
            <pc:sldMk cId="81726085" sldId="622"/>
            <ac:inkMk id="630789" creationId="{00000000-0000-0000-0000-000000000000}"/>
          </ac:inkMkLst>
        </pc:inkChg>
        <pc:inkChg chg="del">
          <ac:chgData name="Prabhu NATARAJAN" userId="b568c39d-4608-44ca-adc0-616f90d36460" providerId="ADAL" clId="{7E0EC12B-457F-6B4D-A6BC-C641252CF51F}" dt="2024-10-18T10:01:50.925" v="110" actId="33639"/>
          <ac:inkMkLst>
            <pc:docMk/>
            <pc:sldMk cId="81726085" sldId="622"/>
            <ac:inkMk id="630790" creationId="{00000000-0000-0000-0000-000000000000}"/>
          </ac:inkMkLst>
        </pc:inkChg>
        <pc:inkChg chg="del">
          <ac:chgData name="Prabhu NATARAJAN" userId="b568c39d-4608-44ca-adc0-616f90d36460" providerId="ADAL" clId="{7E0EC12B-457F-6B4D-A6BC-C641252CF51F}" dt="2024-10-18T10:01:50.925" v="110" actId="33639"/>
          <ac:inkMkLst>
            <pc:docMk/>
            <pc:sldMk cId="81726085" sldId="622"/>
            <ac:inkMk id="630791" creationId="{00000000-0000-0000-0000-000000000000}"/>
          </ac:inkMkLst>
        </pc:inkChg>
        <pc:inkChg chg="del">
          <ac:chgData name="Prabhu NATARAJAN" userId="b568c39d-4608-44ca-adc0-616f90d36460" providerId="ADAL" clId="{7E0EC12B-457F-6B4D-A6BC-C641252CF51F}" dt="2024-10-18T10:01:50.925" v="110" actId="33639"/>
          <ac:inkMkLst>
            <pc:docMk/>
            <pc:sldMk cId="81726085" sldId="622"/>
            <ac:inkMk id="630792" creationId="{00000000-0000-0000-0000-000000000000}"/>
          </ac:inkMkLst>
        </pc:inkChg>
        <pc:inkChg chg="del">
          <ac:chgData name="Prabhu NATARAJAN" userId="b568c39d-4608-44ca-adc0-616f90d36460" providerId="ADAL" clId="{7E0EC12B-457F-6B4D-A6BC-C641252CF51F}" dt="2024-10-18T10:01:50.925" v="110" actId="33639"/>
          <ac:inkMkLst>
            <pc:docMk/>
            <pc:sldMk cId="81726085" sldId="622"/>
            <ac:inkMk id="630793" creationId="{00000000-0000-0000-0000-000000000000}"/>
          </ac:inkMkLst>
        </pc:inkChg>
        <pc:inkChg chg="del topLvl">
          <ac:chgData name="Prabhu NATARAJAN" userId="b568c39d-4608-44ca-adc0-616f90d36460" providerId="ADAL" clId="{7E0EC12B-457F-6B4D-A6BC-C641252CF51F}" dt="2024-10-18T10:01:50.925" v="110" actId="33639"/>
          <ac:inkMkLst>
            <pc:docMk/>
            <pc:sldMk cId="81726085" sldId="622"/>
            <ac:inkMk id="630794" creationId="{00000000-0000-0000-0000-000000000000}"/>
          </ac:inkMkLst>
        </pc:inkChg>
        <pc:inkChg chg="del topLvl">
          <ac:chgData name="Prabhu NATARAJAN" userId="b568c39d-4608-44ca-adc0-616f90d36460" providerId="ADAL" clId="{7E0EC12B-457F-6B4D-A6BC-C641252CF51F}" dt="2024-10-18T10:01:50.925" v="110" actId="33639"/>
          <ac:inkMkLst>
            <pc:docMk/>
            <pc:sldMk cId="81726085" sldId="622"/>
            <ac:inkMk id="630795" creationId="{00000000-0000-0000-0000-000000000000}"/>
          </ac:inkMkLst>
        </pc:inkChg>
        <pc:inkChg chg="del">
          <ac:chgData name="Prabhu NATARAJAN" userId="b568c39d-4608-44ca-adc0-616f90d36460" providerId="ADAL" clId="{7E0EC12B-457F-6B4D-A6BC-C641252CF51F}" dt="2024-10-18T10:01:50.925" v="110" actId="33639"/>
          <ac:inkMkLst>
            <pc:docMk/>
            <pc:sldMk cId="81726085" sldId="622"/>
            <ac:inkMk id="630796" creationId="{00000000-0000-0000-0000-000000000000}"/>
          </ac:inkMkLst>
        </pc:inkChg>
        <pc:inkChg chg="del">
          <ac:chgData name="Prabhu NATARAJAN" userId="b568c39d-4608-44ca-adc0-616f90d36460" providerId="ADAL" clId="{7E0EC12B-457F-6B4D-A6BC-C641252CF51F}" dt="2024-10-18T10:01:50.925" v="110" actId="33639"/>
          <ac:inkMkLst>
            <pc:docMk/>
            <pc:sldMk cId="81726085" sldId="622"/>
            <ac:inkMk id="630798" creationId="{00000000-0000-0000-0000-000000000000}"/>
          </ac:inkMkLst>
        </pc:inkChg>
        <pc:inkChg chg="del topLvl">
          <ac:chgData name="Prabhu NATARAJAN" userId="b568c39d-4608-44ca-adc0-616f90d36460" providerId="ADAL" clId="{7E0EC12B-457F-6B4D-A6BC-C641252CF51F}" dt="2024-10-18T10:01:50.925" v="110" actId="33639"/>
          <ac:inkMkLst>
            <pc:docMk/>
            <pc:sldMk cId="81726085" sldId="622"/>
            <ac:inkMk id="630799" creationId="{00000000-0000-0000-0000-000000000000}"/>
          </ac:inkMkLst>
        </pc:inkChg>
        <pc:inkChg chg="del topLvl">
          <ac:chgData name="Prabhu NATARAJAN" userId="b568c39d-4608-44ca-adc0-616f90d36460" providerId="ADAL" clId="{7E0EC12B-457F-6B4D-A6BC-C641252CF51F}" dt="2024-10-18T10:01:50.925" v="110" actId="33639"/>
          <ac:inkMkLst>
            <pc:docMk/>
            <pc:sldMk cId="81726085" sldId="622"/>
            <ac:inkMk id="630800" creationId="{00000000-0000-0000-0000-000000000000}"/>
          </ac:inkMkLst>
        </pc:inkChg>
        <pc:inkChg chg="del">
          <ac:chgData name="Prabhu NATARAJAN" userId="b568c39d-4608-44ca-adc0-616f90d36460" providerId="ADAL" clId="{7E0EC12B-457F-6B4D-A6BC-C641252CF51F}" dt="2024-10-18T10:01:50.925" v="110" actId="33639"/>
          <ac:inkMkLst>
            <pc:docMk/>
            <pc:sldMk cId="81726085" sldId="622"/>
            <ac:inkMk id="630801" creationId="{00000000-0000-0000-0000-000000000000}"/>
          </ac:inkMkLst>
        </pc:inkChg>
      </pc:sldChg>
      <pc:sldChg chg="delSp mod delAnim">
        <pc:chgData name="Prabhu NATARAJAN" userId="b568c39d-4608-44ca-adc0-616f90d36460" providerId="ADAL" clId="{7E0EC12B-457F-6B4D-A6BC-C641252CF51F}" dt="2024-10-18T10:01:50.925" v="110" actId="33639"/>
        <pc:sldMkLst>
          <pc:docMk/>
          <pc:sldMk cId="2088257838" sldId="624"/>
        </pc:sldMkLst>
        <pc:grpChg chg="del">
          <ac:chgData name="Prabhu NATARAJAN" userId="b568c39d-4608-44ca-adc0-616f90d36460" providerId="ADAL" clId="{7E0EC12B-457F-6B4D-A6BC-C641252CF51F}" dt="2024-10-18T10:01:50.925" v="110" actId="33639"/>
          <ac:grpSpMkLst>
            <pc:docMk/>
            <pc:sldMk cId="2088257838" sldId="624"/>
            <ac:grpSpMk id="631810" creationId="{00000000-0000-0000-0000-000000000000}"/>
          </ac:grpSpMkLst>
        </pc:grpChg>
        <pc:grpChg chg="del">
          <ac:chgData name="Prabhu NATARAJAN" userId="b568c39d-4608-44ca-adc0-616f90d36460" providerId="ADAL" clId="{7E0EC12B-457F-6B4D-A6BC-C641252CF51F}" dt="2024-10-18T10:01:50.925" v="110" actId="33639"/>
          <ac:grpSpMkLst>
            <pc:docMk/>
            <pc:sldMk cId="2088257838" sldId="624"/>
            <ac:grpSpMk id="631821" creationId="{00000000-0000-0000-0000-000000000000}"/>
          </ac:grpSpMkLst>
        </pc:grpChg>
        <pc:grpChg chg="del">
          <ac:chgData name="Prabhu NATARAJAN" userId="b568c39d-4608-44ca-adc0-616f90d36460" providerId="ADAL" clId="{7E0EC12B-457F-6B4D-A6BC-C641252CF51F}" dt="2024-10-18T10:01:50.925" v="110" actId="33639"/>
          <ac:grpSpMkLst>
            <pc:docMk/>
            <pc:sldMk cId="2088257838" sldId="624"/>
            <ac:grpSpMk id="631826" creationId="{00000000-0000-0000-0000-000000000000}"/>
          </ac:grpSpMkLst>
        </pc:grpChg>
        <pc:inkChg chg="del">
          <ac:chgData name="Prabhu NATARAJAN" userId="b568c39d-4608-44ca-adc0-616f90d36460" providerId="ADAL" clId="{7E0EC12B-457F-6B4D-A6BC-C641252CF51F}" dt="2024-10-18T10:01:50.925" v="110" actId="33639"/>
          <ac:inkMkLst>
            <pc:docMk/>
            <pc:sldMk cId="2088257838" sldId="624"/>
            <ac:inkMk id="631811" creationId="{00000000-0000-0000-0000-000000000000}"/>
          </ac:inkMkLst>
        </pc:inkChg>
        <pc:inkChg chg="del">
          <ac:chgData name="Prabhu NATARAJAN" userId="b568c39d-4608-44ca-adc0-616f90d36460" providerId="ADAL" clId="{7E0EC12B-457F-6B4D-A6BC-C641252CF51F}" dt="2024-10-18T10:01:50.925" v="110" actId="33639"/>
          <ac:inkMkLst>
            <pc:docMk/>
            <pc:sldMk cId="2088257838" sldId="624"/>
            <ac:inkMk id="631812" creationId="{00000000-0000-0000-0000-000000000000}"/>
          </ac:inkMkLst>
        </pc:inkChg>
        <pc:inkChg chg="del">
          <ac:chgData name="Prabhu NATARAJAN" userId="b568c39d-4608-44ca-adc0-616f90d36460" providerId="ADAL" clId="{7E0EC12B-457F-6B4D-A6BC-C641252CF51F}" dt="2024-10-18T10:01:50.925" v="110" actId="33639"/>
          <ac:inkMkLst>
            <pc:docMk/>
            <pc:sldMk cId="2088257838" sldId="624"/>
            <ac:inkMk id="631813" creationId="{00000000-0000-0000-0000-000000000000}"/>
          </ac:inkMkLst>
        </pc:inkChg>
        <pc:inkChg chg="del">
          <ac:chgData name="Prabhu NATARAJAN" userId="b568c39d-4608-44ca-adc0-616f90d36460" providerId="ADAL" clId="{7E0EC12B-457F-6B4D-A6BC-C641252CF51F}" dt="2024-10-18T10:01:50.925" v="110" actId="33639"/>
          <ac:inkMkLst>
            <pc:docMk/>
            <pc:sldMk cId="2088257838" sldId="624"/>
            <ac:inkMk id="631814" creationId="{00000000-0000-0000-0000-000000000000}"/>
          </ac:inkMkLst>
        </pc:inkChg>
        <pc:inkChg chg="del">
          <ac:chgData name="Prabhu NATARAJAN" userId="b568c39d-4608-44ca-adc0-616f90d36460" providerId="ADAL" clId="{7E0EC12B-457F-6B4D-A6BC-C641252CF51F}" dt="2024-10-18T10:01:50.925" v="110" actId="33639"/>
          <ac:inkMkLst>
            <pc:docMk/>
            <pc:sldMk cId="2088257838" sldId="624"/>
            <ac:inkMk id="631815" creationId="{00000000-0000-0000-0000-000000000000}"/>
          </ac:inkMkLst>
        </pc:inkChg>
        <pc:inkChg chg="del">
          <ac:chgData name="Prabhu NATARAJAN" userId="b568c39d-4608-44ca-adc0-616f90d36460" providerId="ADAL" clId="{7E0EC12B-457F-6B4D-A6BC-C641252CF51F}" dt="2024-10-18T10:01:50.925" v="110" actId="33639"/>
          <ac:inkMkLst>
            <pc:docMk/>
            <pc:sldMk cId="2088257838" sldId="624"/>
            <ac:inkMk id="631816" creationId="{00000000-0000-0000-0000-000000000000}"/>
          </ac:inkMkLst>
        </pc:inkChg>
        <pc:inkChg chg="del">
          <ac:chgData name="Prabhu NATARAJAN" userId="b568c39d-4608-44ca-adc0-616f90d36460" providerId="ADAL" clId="{7E0EC12B-457F-6B4D-A6BC-C641252CF51F}" dt="2024-10-18T10:01:50.925" v="110" actId="33639"/>
          <ac:inkMkLst>
            <pc:docMk/>
            <pc:sldMk cId="2088257838" sldId="624"/>
            <ac:inkMk id="631817" creationId="{00000000-0000-0000-0000-000000000000}"/>
          </ac:inkMkLst>
        </pc:inkChg>
        <pc:inkChg chg="del topLvl">
          <ac:chgData name="Prabhu NATARAJAN" userId="b568c39d-4608-44ca-adc0-616f90d36460" providerId="ADAL" clId="{7E0EC12B-457F-6B4D-A6BC-C641252CF51F}" dt="2024-10-18T10:01:50.925" v="110" actId="33639"/>
          <ac:inkMkLst>
            <pc:docMk/>
            <pc:sldMk cId="2088257838" sldId="624"/>
            <ac:inkMk id="631818" creationId="{00000000-0000-0000-0000-000000000000}"/>
          </ac:inkMkLst>
        </pc:inkChg>
        <pc:inkChg chg="del topLvl">
          <ac:chgData name="Prabhu NATARAJAN" userId="b568c39d-4608-44ca-adc0-616f90d36460" providerId="ADAL" clId="{7E0EC12B-457F-6B4D-A6BC-C641252CF51F}" dt="2024-10-18T10:01:50.925" v="110" actId="33639"/>
          <ac:inkMkLst>
            <pc:docMk/>
            <pc:sldMk cId="2088257838" sldId="624"/>
            <ac:inkMk id="631819" creationId="{00000000-0000-0000-0000-000000000000}"/>
          </ac:inkMkLst>
        </pc:inkChg>
        <pc:inkChg chg="del">
          <ac:chgData name="Prabhu NATARAJAN" userId="b568c39d-4608-44ca-adc0-616f90d36460" providerId="ADAL" clId="{7E0EC12B-457F-6B4D-A6BC-C641252CF51F}" dt="2024-10-18T10:01:50.925" v="110" actId="33639"/>
          <ac:inkMkLst>
            <pc:docMk/>
            <pc:sldMk cId="2088257838" sldId="624"/>
            <ac:inkMk id="631820" creationId="{00000000-0000-0000-0000-000000000000}"/>
          </ac:inkMkLst>
        </pc:inkChg>
        <pc:inkChg chg="del">
          <ac:chgData name="Prabhu NATARAJAN" userId="b568c39d-4608-44ca-adc0-616f90d36460" providerId="ADAL" clId="{7E0EC12B-457F-6B4D-A6BC-C641252CF51F}" dt="2024-10-18T10:01:50.925" v="110" actId="33639"/>
          <ac:inkMkLst>
            <pc:docMk/>
            <pc:sldMk cId="2088257838" sldId="624"/>
            <ac:inkMk id="631822" creationId="{00000000-0000-0000-0000-000000000000}"/>
          </ac:inkMkLst>
        </pc:inkChg>
        <pc:inkChg chg="del topLvl">
          <ac:chgData name="Prabhu NATARAJAN" userId="b568c39d-4608-44ca-adc0-616f90d36460" providerId="ADAL" clId="{7E0EC12B-457F-6B4D-A6BC-C641252CF51F}" dt="2024-10-18T10:01:50.925" v="110" actId="33639"/>
          <ac:inkMkLst>
            <pc:docMk/>
            <pc:sldMk cId="2088257838" sldId="624"/>
            <ac:inkMk id="631823" creationId="{00000000-0000-0000-0000-000000000000}"/>
          </ac:inkMkLst>
        </pc:inkChg>
        <pc:inkChg chg="del topLvl">
          <ac:chgData name="Prabhu NATARAJAN" userId="b568c39d-4608-44ca-adc0-616f90d36460" providerId="ADAL" clId="{7E0EC12B-457F-6B4D-A6BC-C641252CF51F}" dt="2024-10-18T10:01:50.925" v="110" actId="33639"/>
          <ac:inkMkLst>
            <pc:docMk/>
            <pc:sldMk cId="2088257838" sldId="624"/>
            <ac:inkMk id="631824" creationId="{00000000-0000-0000-0000-000000000000}"/>
          </ac:inkMkLst>
        </pc:inkChg>
        <pc:inkChg chg="del">
          <ac:chgData name="Prabhu NATARAJAN" userId="b568c39d-4608-44ca-adc0-616f90d36460" providerId="ADAL" clId="{7E0EC12B-457F-6B4D-A6BC-C641252CF51F}" dt="2024-10-18T10:01:50.925" v="110" actId="33639"/>
          <ac:inkMkLst>
            <pc:docMk/>
            <pc:sldMk cId="2088257838" sldId="624"/>
            <ac:inkMk id="631825" creationId="{00000000-0000-0000-0000-000000000000}"/>
          </ac:inkMkLst>
        </pc:inkChg>
        <pc:inkChg chg="del">
          <ac:chgData name="Prabhu NATARAJAN" userId="b568c39d-4608-44ca-adc0-616f90d36460" providerId="ADAL" clId="{7E0EC12B-457F-6B4D-A6BC-C641252CF51F}" dt="2024-10-18T10:01:50.925" v="110" actId="33639"/>
          <ac:inkMkLst>
            <pc:docMk/>
            <pc:sldMk cId="2088257838" sldId="624"/>
            <ac:inkMk id="631827" creationId="{00000000-0000-0000-0000-000000000000}"/>
          </ac:inkMkLst>
        </pc:inkChg>
        <pc:inkChg chg="del">
          <ac:chgData name="Prabhu NATARAJAN" userId="b568c39d-4608-44ca-adc0-616f90d36460" providerId="ADAL" clId="{7E0EC12B-457F-6B4D-A6BC-C641252CF51F}" dt="2024-10-18T10:01:50.925" v="110" actId="33639"/>
          <ac:inkMkLst>
            <pc:docMk/>
            <pc:sldMk cId="2088257838" sldId="624"/>
            <ac:inkMk id="631828" creationId="{00000000-0000-0000-0000-000000000000}"/>
          </ac:inkMkLst>
        </pc:inkChg>
        <pc:inkChg chg="del topLvl">
          <ac:chgData name="Prabhu NATARAJAN" userId="b568c39d-4608-44ca-adc0-616f90d36460" providerId="ADAL" clId="{7E0EC12B-457F-6B4D-A6BC-C641252CF51F}" dt="2024-10-18T10:01:50.925" v="110" actId="33639"/>
          <ac:inkMkLst>
            <pc:docMk/>
            <pc:sldMk cId="2088257838" sldId="624"/>
            <ac:inkMk id="631829" creationId="{00000000-0000-0000-0000-000000000000}"/>
          </ac:inkMkLst>
        </pc:inkChg>
        <pc:inkChg chg="del topLvl">
          <ac:chgData name="Prabhu NATARAJAN" userId="b568c39d-4608-44ca-adc0-616f90d36460" providerId="ADAL" clId="{7E0EC12B-457F-6B4D-A6BC-C641252CF51F}" dt="2024-10-18T10:01:50.925" v="110" actId="33639"/>
          <ac:inkMkLst>
            <pc:docMk/>
            <pc:sldMk cId="2088257838" sldId="624"/>
            <ac:inkMk id="631830" creationId="{00000000-0000-0000-0000-000000000000}"/>
          </ac:inkMkLst>
        </pc:inkChg>
      </pc:sldChg>
      <pc:sldChg chg="delSp mod">
        <pc:chgData name="Prabhu NATARAJAN" userId="b568c39d-4608-44ca-adc0-616f90d36460" providerId="ADAL" clId="{7E0EC12B-457F-6B4D-A6BC-C641252CF51F}" dt="2024-10-18T10:01:50.925" v="110" actId="33639"/>
        <pc:sldMkLst>
          <pc:docMk/>
          <pc:sldMk cId="4071488076" sldId="625"/>
        </pc:sldMkLst>
        <pc:grpChg chg="del">
          <ac:chgData name="Prabhu NATARAJAN" userId="b568c39d-4608-44ca-adc0-616f90d36460" providerId="ADAL" clId="{7E0EC12B-457F-6B4D-A6BC-C641252CF51F}" dt="2024-10-18T10:01:50.925" v="110" actId="33639"/>
          <ac:grpSpMkLst>
            <pc:docMk/>
            <pc:sldMk cId="4071488076" sldId="625"/>
            <ac:grpSpMk id="632834" creationId="{00000000-0000-0000-0000-000000000000}"/>
          </ac:grpSpMkLst>
        </pc:grpChg>
        <pc:grpChg chg="del">
          <ac:chgData name="Prabhu NATARAJAN" userId="b568c39d-4608-44ca-adc0-616f90d36460" providerId="ADAL" clId="{7E0EC12B-457F-6B4D-A6BC-C641252CF51F}" dt="2024-10-18T10:01:50.925" v="110" actId="33639"/>
          <ac:grpSpMkLst>
            <pc:docMk/>
            <pc:sldMk cId="4071488076" sldId="625"/>
            <ac:grpSpMk id="632845" creationId="{00000000-0000-0000-0000-000000000000}"/>
          </ac:grpSpMkLst>
        </pc:grpChg>
        <pc:grpChg chg="del">
          <ac:chgData name="Prabhu NATARAJAN" userId="b568c39d-4608-44ca-adc0-616f90d36460" providerId="ADAL" clId="{7E0EC12B-457F-6B4D-A6BC-C641252CF51F}" dt="2024-10-18T10:01:50.925" v="110" actId="33639"/>
          <ac:grpSpMkLst>
            <pc:docMk/>
            <pc:sldMk cId="4071488076" sldId="625"/>
            <ac:grpSpMk id="632850" creationId="{00000000-0000-0000-0000-000000000000}"/>
          </ac:grpSpMkLst>
        </pc:grpChg>
        <pc:inkChg chg="del">
          <ac:chgData name="Prabhu NATARAJAN" userId="b568c39d-4608-44ca-adc0-616f90d36460" providerId="ADAL" clId="{7E0EC12B-457F-6B4D-A6BC-C641252CF51F}" dt="2024-10-18T10:01:50.925" v="110" actId="33639"/>
          <ac:inkMkLst>
            <pc:docMk/>
            <pc:sldMk cId="4071488076" sldId="625"/>
            <ac:inkMk id="632835"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36"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37"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38"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39"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40"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41" creationId="{00000000-0000-0000-0000-000000000000}"/>
          </ac:inkMkLst>
        </pc:inkChg>
        <pc:inkChg chg="del topLvl">
          <ac:chgData name="Prabhu NATARAJAN" userId="b568c39d-4608-44ca-adc0-616f90d36460" providerId="ADAL" clId="{7E0EC12B-457F-6B4D-A6BC-C641252CF51F}" dt="2024-10-18T10:01:50.925" v="110" actId="33639"/>
          <ac:inkMkLst>
            <pc:docMk/>
            <pc:sldMk cId="4071488076" sldId="625"/>
            <ac:inkMk id="632842" creationId="{00000000-0000-0000-0000-000000000000}"/>
          </ac:inkMkLst>
        </pc:inkChg>
        <pc:inkChg chg="del topLvl">
          <ac:chgData name="Prabhu NATARAJAN" userId="b568c39d-4608-44ca-adc0-616f90d36460" providerId="ADAL" clId="{7E0EC12B-457F-6B4D-A6BC-C641252CF51F}" dt="2024-10-18T10:01:50.925" v="110" actId="33639"/>
          <ac:inkMkLst>
            <pc:docMk/>
            <pc:sldMk cId="4071488076" sldId="625"/>
            <ac:inkMk id="632843"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44"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46" creationId="{00000000-0000-0000-0000-000000000000}"/>
          </ac:inkMkLst>
        </pc:inkChg>
        <pc:inkChg chg="del topLvl">
          <ac:chgData name="Prabhu NATARAJAN" userId="b568c39d-4608-44ca-adc0-616f90d36460" providerId="ADAL" clId="{7E0EC12B-457F-6B4D-A6BC-C641252CF51F}" dt="2024-10-18T10:01:50.925" v="110" actId="33639"/>
          <ac:inkMkLst>
            <pc:docMk/>
            <pc:sldMk cId="4071488076" sldId="625"/>
            <ac:inkMk id="632847" creationId="{00000000-0000-0000-0000-000000000000}"/>
          </ac:inkMkLst>
        </pc:inkChg>
        <pc:inkChg chg="del topLvl">
          <ac:chgData name="Prabhu NATARAJAN" userId="b568c39d-4608-44ca-adc0-616f90d36460" providerId="ADAL" clId="{7E0EC12B-457F-6B4D-A6BC-C641252CF51F}" dt="2024-10-18T10:01:50.925" v="110" actId="33639"/>
          <ac:inkMkLst>
            <pc:docMk/>
            <pc:sldMk cId="4071488076" sldId="625"/>
            <ac:inkMk id="632848"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49"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51"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52" creationId="{00000000-0000-0000-0000-000000000000}"/>
          </ac:inkMkLst>
        </pc:inkChg>
        <pc:inkChg chg="del topLvl">
          <ac:chgData name="Prabhu NATARAJAN" userId="b568c39d-4608-44ca-adc0-616f90d36460" providerId="ADAL" clId="{7E0EC12B-457F-6B4D-A6BC-C641252CF51F}" dt="2024-10-18T10:01:50.925" v="110" actId="33639"/>
          <ac:inkMkLst>
            <pc:docMk/>
            <pc:sldMk cId="4071488076" sldId="625"/>
            <ac:inkMk id="632853" creationId="{00000000-0000-0000-0000-000000000000}"/>
          </ac:inkMkLst>
        </pc:inkChg>
        <pc:inkChg chg="del topLvl">
          <ac:chgData name="Prabhu NATARAJAN" userId="b568c39d-4608-44ca-adc0-616f90d36460" providerId="ADAL" clId="{7E0EC12B-457F-6B4D-A6BC-C641252CF51F}" dt="2024-10-18T10:01:50.925" v="110" actId="33639"/>
          <ac:inkMkLst>
            <pc:docMk/>
            <pc:sldMk cId="4071488076" sldId="625"/>
            <ac:inkMk id="632854" creationId="{00000000-0000-0000-0000-000000000000}"/>
          </ac:inkMkLst>
        </pc:inkChg>
        <pc:inkChg chg="del">
          <ac:chgData name="Prabhu NATARAJAN" userId="b568c39d-4608-44ca-adc0-616f90d36460" providerId="ADAL" clId="{7E0EC12B-457F-6B4D-A6BC-C641252CF51F}" dt="2024-10-18T10:01:50.925" v="110" actId="33639"/>
          <ac:inkMkLst>
            <pc:docMk/>
            <pc:sldMk cId="4071488076" sldId="625"/>
            <ac:inkMk id="632855" creationId="{00000000-0000-0000-0000-000000000000}"/>
          </ac:inkMkLst>
        </pc:inkChg>
      </pc:sldChg>
      <pc:sldChg chg="delSp mod">
        <pc:chgData name="Prabhu NATARAJAN" userId="b568c39d-4608-44ca-adc0-616f90d36460" providerId="ADAL" clId="{7E0EC12B-457F-6B4D-A6BC-C641252CF51F}" dt="2024-10-18T10:01:50.925" v="110" actId="33639"/>
        <pc:sldMkLst>
          <pc:docMk/>
          <pc:sldMk cId="4290937599" sldId="626"/>
        </pc:sldMkLst>
        <pc:grpChg chg="del">
          <ac:chgData name="Prabhu NATARAJAN" userId="b568c39d-4608-44ca-adc0-616f90d36460" providerId="ADAL" clId="{7E0EC12B-457F-6B4D-A6BC-C641252CF51F}" dt="2024-10-18T10:01:50.925" v="110" actId="33639"/>
          <ac:grpSpMkLst>
            <pc:docMk/>
            <pc:sldMk cId="4290937599" sldId="626"/>
            <ac:grpSpMk id="634882" creationId="{00000000-0000-0000-0000-000000000000}"/>
          </ac:grpSpMkLst>
        </pc:grpChg>
        <pc:grpChg chg="del">
          <ac:chgData name="Prabhu NATARAJAN" userId="b568c39d-4608-44ca-adc0-616f90d36460" providerId="ADAL" clId="{7E0EC12B-457F-6B4D-A6BC-C641252CF51F}" dt="2024-10-18T10:01:50.925" v="110" actId="33639"/>
          <ac:grpSpMkLst>
            <pc:docMk/>
            <pc:sldMk cId="4290937599" sldId="626"/>
            <ac:grpSpMk id="634893" creationId="{00000000-0000-0000-0000-000000000000}"/>
          </ac:grpSpMkLst>
        </pc:grpChg>
        <pc:grpChg chg="del">
          <ac:chgData name="Prabhu NATARAJAN" userId="b568c39d-4608-44ca-adc0-616f90d36460" providerId="ADAL" clId="{7E0EC12B-457F-6B4D-A6BC-C641252CF51F}" dt="2024-10-18T10:01:50.925" v="110" actId="33639"/>
          <ac:grpSpMkLst>
            <pc:docMk/>
            <pc:sldMk cId="4290937599" sldId="626"/>
            <ac:grpSpMk id="634898" creationId="{00000000-0000-0000-0000-000000000000}"/>
          </ac:grpSpMkLst>
        </pc:grpChg>
        <pc:grpChg chg="del">
          <ac:chgData name="Prabhu NATARAJAN" userId="b568c39d-4608-44ca-adc0-616f90d36460" providerId="ADAL" clId="{7E0EC12B-457F-6B4D-A6BC-C641252CF51F}" dt="2024-10-18T10:01:50.925" v="110" actId="33639"/>
          <ac:grpSpMkLst>
            <pc:docMk/>
            <pc:sldMk cId="4290937599" sldId="626"/>
            <ac:grpSpMk id="634904" creationId="{00000000-0000-0000-0000-000000000000}"/>
          </ac:grpSpMkLst>
        </pc:grpChg>
        <pc:inkChg chg="del">
          <ac:chgData name="Prabhu NATARAJAN" userId="b568c39d-4608-44ca-adc0-616f90d36460" providerId="ADAL" clId="{7E0EC12B-457F-6B4D-A6BC-C641252CF51F}" dt="2024-10-18T10:01:50.925" v="110" actId="33639"/>
          <ac:inkMkLst>
            <pc:docMk/>
            <pc:sldMk cId="4290937599" sldId="626"/>
            <ac:inkMk id="634883"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884"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885"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886"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887"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888"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889" creationId="{00000000-0000-0000-0000-000000000000}"/>
          </ac:inkMkLst>
        </pc:inkChg>
        <pc:inkChg chg="del topLvl">
          <ac:chgData name="Prabhu NATARAJAN" userId="b568c39d-4608-44ca-adc0-616f90d36460" providerId="ADAL" clId="{7E0EC12B-457F-6B4D-A6BC-C641252CF51F}" dt="2024-10-18T10:01:50.925" v="110" actId="33639"/>
          <ac:inkMkLst>
            <pc:docMk/>
            <pc:sldMk cId="4290937599" sldId="626"/>
            <ac:inkMk id="634890" creationId="{00000000-0000-0000-0000-000000000000}"/>
          </ac:inkMkLst>
        </pc:inkChg>
        <pc:inkChg chg="del topLvl">
          <ac:chgData name="Prabhu NATARAJAN" userId="b568c39d-4608-44ca-adc0-616f90d36460" providerId="ADAL" clId="{7E0EC12B-457F-6B4D-A6BC-C641252CF51F}" dt="2024-10-18T10:01:50.925" v="110" actId="33639"/>
          <ac:inkMkLst>
            <pc:docMk/>
            <pc:sldMk cId="4290937599" sldId="626"/>
            <ac:inkMk id="634891"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892"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894" creationId="{00000000-0000-0000-0000-000000000000}"/>
          </ac:inkMkLst>
        </pc:inkChg>
        <pc:inkChg chg="del topLvl">
          <ac:chgData name="Prabhu NATARAJAN" userId="b568c39d-4608-44ca-adc0-616f90d36460" providerId="ADAL" clId="{7E0EC12B-457F-6B4D-A6BC-C641252CF51F}" dt="2024-10-18T10:01:50.925" v="110" actId="33639"/>
          <ac:inkMkLst>
            <pc:docMk/>
            <pc:sldMk cId="4290937599" sldId="626"/>
            <ac:inkMk id="634895" creationId="{00000000-0000-0000-0000-000000000000}"/>
          </ac:inkMkLst>
        </pc:inkChg>
        <pc:inkChg chg="del topLvl">
          <ac:chgData name="Prabhu NATARAJAN" userId="b568c39d-4608-44ca-adc0-616f90d36460" providerId="ADAL" clId="{7E0EC12B-457F-6B4D-A6BC-C641252CF51F}" dt="2024-10-18T10:01:50.925" v="110" actId="33639"/>
          <ac:inkMkLst>
            <pc:docMk/>
            <pc:sldMk cId="4290937599" sldId="626"/>
            <ac:inkMk id="634896"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897"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899"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900" creationId="{00000000-0000-0000-0000-000000000000}"/>
          </ac:inkMkLst>
        </pc:inkChg>
        <pc:inkChg chg="del topLvl">
          <ac:chgData name="Prabhu NATARAJAN" userId="b568c39d-4608-44ca-adc0-616f90d36460" providerId="ADAL" clId="{7E0EC12B-457F-6B4D-A6BC-C641252CF51F}" dt="2024-10-18T10:01:50.925" v="110" actId="33639"/>
          <ac:inkMkLst>
            <pc:docMk/>
            <pc:sldMk cId="4290937599" sldId="626"/>
            <ac:inkMk id="634901" creationId="{00000000-0000-0000-0000-000000000000}"/>
          </ac:inkMkLst>
        </pc:inkChg>
        <pc:inkChg chg="del topLvl">
          <ac:chgData name="Prabhu NATARAJAN" userId="b568c39d-4608-44ca-adc0-616f90d36460" providerId="ADAL" clId="{7E0EC12B-457F-6B4D-A6BC-C641252CF51F}" dt="2024-10-18T10:01:50.925" v="110" actId="33639"/>
          <ac:inkMkLst>
            <pc:docMk/>
            <pc:sldMk cId="4290937599" sldId="626"/>
            <ac:inkMk id="634902"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903"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905"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906"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907" creationId="{00000000-0000-0000-0000-000000000000}"/>
          </ac:inkMkLst>
        </pc:inkChg>
        <pc:inkChg chg="del">
          <ac:chgData name="Prabhu NATARAJAN" userId="b568c39d-4608-44ca-adc0-616f90d36460" providerId="ADAL" clId="{7E0EC12B-457F-6B4D-A6BC-C641252CF51F}" dt="2024-10-18T10:01:50.925" v="110" actId="33639"/>
          <ac:inkMkLst>
            <pc:docMk/>
            <pc:sldMk cId="4290937599" sldId="626"/>
            <ac:inkMk id="634908" creationId="{00000000-0000-0000-0000-000000000000}"/>
          </ac:inkMkLst>
        </pc:inkChg>
      </pc:sldChg>
      <pc:sldChg chg="delSp mod">
        <pc:chgData name="Prabhu NATARAJAN" userId="b568c39d-4608-44ca-adc0-616f90d36460" providerId="ADAL" clId="{7E0EC12B-457F-6B4D-A6BC-C641252CF51F}" dt="2024-10-18T10:01:50.925" v="110" actId="33639"/>
        <pc:sldMkLst>
          <pc:docMk/>
          <pc:sldMk cId="4148596894" sldId="672"/>
        </pc:sldMkLst>
        <pc:grpChg chg="del">
          <ac:chgData name="Prabhu NATARAJAN" userId="b568c39d-4608-44ca-adc0-616f90d36460" providerId="ADAL" clId="{7E0EC12B-457F-6B4D-A6BC-C641252CF51F}" dt="2024-10-18T10:01:50.925" v="110" actId="33639"/>
          <ac:grpSpMkLst>
            <pc:docMk/>
            <pc:sldMk cId="4148596894" sldId="672"/>
            <ac:grpSpMk id="561154" creationId="{00000000-0000-0000-0000-000000000000}"/>
          </ac:grpSpMkLst>
        </pc:grpChg>
        <pc:grpChg chg="del">
          <ac:chgData name="Prabhu NATARAJAN" userId="b568c39d-4608-44ca-adc0-616f90d36460" providerId="ADAL" clId="{7E0EC12B-457F-6B4D-A6BC-C641252CF51F}" dt="2024-10-18T10:01:50.925" v="110" actId="33639"/>
          <ac:grpSpMkLst>
            <pc:docMk/>
            <pc:sldMk cId="4148596894" sldId="672"/>
            <ac:grpSpMk id="561159" creationId="{00000000-0000-0000-0000-000000000000}"/>
          </ac:grpSpMkLst>
        </pc:grpChg>
        <pc:grpChg chg="del">
          <ac:chgData name="Prabhu NATARAJAN" userId="b568c39d-4608-44ca-adc0-616f90d36460" providerId="ADAL" clId="{7E0EC12B-457F-6B4D-A6BC-C641252CF51F}" dt="2024-10-18T10:01:50.925" v="110" actId="33639"/>
          <ac:grpSpMkLst>
            <pc:docMk/>
            <pc:sldMk cId="4148596894" sldId="672"/>
            <ac:grpSpMk id="561164" creationId="{00000000-0000-0000-0000-000000000000}"/>
          </ac:grpSpMkLst>
        </pc:grpChg>
        <pc:grpChg chg="del">
          <ac:chgData name="Prabhu NATARAJAN" userId="b568c39d-4608-44ca-adc0-616f90d36460" providerId="ADAL" clId="{7E0EC12B-457F-6B4D-A6BC-C641252CF51F}" dt="2024-10-18T10:01:50.925" v="110" actId="33639"/>
          <ac:grpSpMkLst>
            <pc:docMk/>
            <pc:sldMk cId="4148596894" sldId="672"/>
            <ac:grpSpMk id="561168" creationId="{00000000-0000-0000-0000-000000000000}"/>
          </ac:grpSpMkLst>
        </pc:grpChg>
        <pc:inkChg chg="del">
          <ac:chgData name="Prabhu NATARAJAN" userId="b568c39d-4608-44ca-adc0-616f90d36460" providerId="ADAL" clId="{7E0EC12B-457F-6B4D-A6BC-C641252CF51F}" dt="2024-10-18T10:01:50.925" v="110" actId="33639"/>
          <ac:inkMkLst>
            <pc:docMk/>
            <pc:sldMk cId="4148596894" sldId="672"/>
            <ac:inkMk id="561155"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56" creationId="{00000000-0000-0000-0000-000000000000}"/>
          </ac:inkMkLst>
        </pc:inkChg>
        <pc:inkChg chg="del topLvl">
          <ac:chgData name="Prabhu NATARAJAN" userId="b568c39d-4608-44ca-adc0-616f90d36460" providerId="ADAL" clId="{7E0EC12B-457F-6B4D-A6BC-C641252CF51F}" dt="2024-10-18T10:01:50.925" v="110" actId="33639"/>
          <ac:inkMkLst>
            <pc:docMk/>
            <pc:sldMk cId="4148596894" sldId="672"/>
            <ac:inkMk id="561157" creationId="{00000000-0000-0000-0000-000000000000}"/>
          </ac:inkMkLst>
        </pc:inkChg>
        <pc:inkChg chg="del topLvl">
          <ac:chgData name="Prabhu NATARAJAN" userId="b568c39d-4608-44ca-adc0-616f90d36460" providerId="ADAL" clId="{7E0EC12B-457F-6B4D-A6BC-C641252CF51F}" dt="2024-10-18T10:01:50.925" v="110" actId="33639"/>
          <ac:inkMkLst>
            <pc:docMk/>
            <pc:sldMk cId="4148596894" sldId="672"/>
            <ac:inkMk id="561158"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60"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61" creationId="{00000000-0000-0000-0000-000000000000}"/>
          </ac:inkMkLst>
        </pc:inkChg>
        <pc:inkChg chg="del topLvl">
          <ac:chgData name="Prabhu NATARAJAN" userId="b568c39d-4608-44ca-adc0-616f90d36460" providerId="ADAL" clId="{7E0EC12B-457F-6B4D-A6BC-C641252CF51F}" dt="2024-10-18T10:01:50.925" v="110" actId="33639"/>
          <ac:inkMkLst>
            <pc:docMk/>
            <pc:sldMk cId="4148596894" sldId="672"/>
            <ac:inkMk id="561162" creationId="{00000000-0000-0000-0000-000000000000}"/>
          </ac:inkMkLst>
        </pc:inkChg>
        <pc:inkChg chg="del topLvl">
          <ac:chgData name="Prabhu NATARAJAN" userId="b568c39d-4608-44ca-adc0-616f90d36460" providerId="ADAL" clId="{7E0EC12B-457F-6B4D-A6BC-C641252CF51F}" dt="2024-10-18T10:01:50.925" v="110" actId="33639"/>
          <ac:inkMkLst>
            <pc:docMk/>
            <pc:sldMk cId="4148596894" sldId="672"/>
            <ac:inkMk id="561163"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65" creationId="{00000000-0000-0000-0000-000000000000}"/>
          </ac:inkMkLst>
        </pc:inkChg>
        <pc:inkChg chg="del topLvl">
          <ac:chgData name="Prabhu NATARAJAN" userId="b568c39d-4608-44ca-adc0-616f90d36460" providerId="ADAL" clId="{7E0EC12B-457F-6B4D-A6BC-C641252CF51F}" dt="2024-10-18T10:01:50.925" v="110" actId="33639"/>
          <ac:inkMkLst>
            <pc:docMk/>
            <pc:sldMk cId="4148596894" sldId="672"/>
            <ac:inkMk id="561166" creationId="{00000000-0000-0000-0000-000000000000}"/>
          </ac:inkMkLst>
        </pc:inkChg>
        <pc:inkChg chg="del topLvl">
          <ac:chgData name="Prabhu NATARAJAN" userId="b568c39d-4608-44ca-adc0-616f90d36460" providerId="ADAL" clId="{7E0EC12B-457F-6B4D-A6BC-C641252CF51F}" dt="2024-10-18T10:01:50.925" v="110" actId="33639"/>
          <ac:inkMkLst>
            <pc:docMk/>
            <pc:sldMk cId="4148596894" sldId="672"/>
            <ac:inkMk id="561167"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69"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70"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71"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72"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73"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74"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75" creationId="{00000000-0000-0000-0000-000000000000}"/>
          </ac:inkMkLst>
        </pc:inkChg>
        <pc:inkChg chg="del topLvl">
          <ac:chgData name="Prabhu NATARAJAN" userId="b568c39d-4608-44ca-adc0-616f90d36460" providerId="ADAL" clId="{7E0EC12B-457F-6B4D-A6BC-C641252CF51F}" dt="2024-10-18T10:01:50.925" v="110" actId="33639"/>
          <ac:inkMkLst>
            <pc:docMk/>
            <pc:sldMk cId="4148596894" sldId="672"/>
            <ac:inkMk id="561176" creationId="{00000000-0000-0000-0000-000000000000}"/>
          </ac:inkMkLst>
        </pc:inkChg>
        <pc:inkChg chg="del topLvl">
          <ac:chgData name="Prabhu NATARAJAN" userId="b568c39d-4608-44ca-adc0-616f90d36460" providerId="ADAL" clId="{7E0EC12B-457F-6B4D-A6BC-C641252CF51F}" dt="2024-10-18T10:01:50.925" v="110" actId="33639"/>
          <ac:inkMkLst>
            <pc:docMk/>
            <pc:sldMk cId="4148596894" sldId="672"/>
            <ac:inkMk id="561177"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78"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79"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80"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81" creationId="{00000000-0000-0000-0000-000000000000}"/>
          </ac:inkMkLst>
        </pc:inkChg>
        <pc:inkChg chg="del">
          <ac:chgData name="Prabhu NATARAJAN" userId="b568c39d-4608-44ca-adc0-616f90d36460" providerId="ADAL" clId="{7E0EC12B-457F-6B4D-A6BC-C641252CF51F}" dt="2024-10-18T10:01:50.925" v="110" actId="33639"/>
          <ac:inkMkLst>
            <pc:docMk/>
            <pc:sldMk cId="4148596894" sldId="672"/>
            <ac:inkMk id="561182" creationId="{00000000-0000-0000-0000-000000000000}"/>
          </ac:inkMkLst>
        </pc:inkChg>
      </pc:sldChg>
      <pc:sldChg chg="addSp delSp modSp mod delAnim modAnim">
        <pc:chgData name="Prabhu NATARAJAN" userId="b568c39d-4608-44ca-adc0-616f90d36460" providerId="ADAL" clId="{7E0EC12B-457F-6B4D-A6BC-C641252CF51F}" dt="2024-10-18T06:26:15.067" v="95" actId="1076"/>
        <pc:sldMkLst>
          <pc:docMk/>
          <pc:sldMk cId="2482364782" sldId="695"/>
        </pc:sldMkLst>
        <pc:picChg chg="add mod">
          <ac:chgData name="Prabhu NATARAJAN" userId="b568c39d-4608-44ca-adc0-616f90d36460" providerId="ADAL" clId="{7E0EC12B-457F-6B4D-A6BC-C641252CF51F}" dt="2024-10-18T06:26:15.067" v="95" actId="1076"/>
          <ac:picMkLst>
            <pc:docMk/>
            <pc:sldMk cId="2482364782" sldId="695"/>
            <ac:picMk id="2" creationId="{745C941F-A0AE-9AC7-8E79-515566E253DC}"/>
          </ac:picMkLst>
        </pc:picChg>
        <pc:picChg chg="del">
          <ac:chgData name="Prabhu NATARAJAN" userId="b568c39d-4608-44ca-adc0-616f90d36460" providerId="ADAL" clId="{7E0EC12B-457F-6B4D-A6BC-C641252CF51F}" dt="2024-10-18T06:25:49.608" v="92" actId="478"/>
          <ac:picMkLst>
            <pc:docMk/>
            <pc:sldMk cId="2482364782" sldId="695"/>
            <ac:picMk id="11" creationId="{00000000-0000-0000-0000-000000000000}"/>
          </ac:picMkLst>
        </pc:picChg>
      </pc:sldChg>
      <pc:sldChg chg="addSp delSp mod">
        <pc:chgData name="Prabhu NATARAJAN" userId="b568c39d-4608-44ca-adc0-616f90d36460" providerId="ADAL" clId="{7E0EC12B-457F-6B4D-A6BC-C641252CF51F}" dt="2024-10-18T10:01:50.925" v="110" actId="33639"/>
        <pc:sldMkLst>
          <pc:docMk/>
          <pc:sldMk cId="4049243297" sldId="714"/>
        </pc:sldMkLst>
        <pc:inkChg chg="add del">
          <ac:chgData name="Prabhu NATARAJAN" userId="b568c39d-4608-44ca-adc0-616f90d36460" providerId="ADAL" clId="{7E0EC12B-457F-6B4D-A6BC-C641252CF51F}" dt="2024-10-18T10:01:50.925" v="110" actId="33639"/>
          <ac:inkMkLst>
            <pc:docMk/>
            <pc:sldMk cId="4049243297" sldId="714"/>
            <ac:inkMk id="2" creationId="{3A1CCEC0-FBB9-7FAC-B550-886ECD697729}"/>
          </ac:inkMkLst>
        </pc:inkChg>
      </pc:sldChg>
      <pc:sldChg chg="delSp mod delAnim">
        <pc:chgData name="Prabhu NATARAJAN" userId="b568c39d-4608-44ca-adc0-616f90d36460" providerId="ADAL" clId="{7E0EC12B-457F-6B4D-A6BC-C641252CF51F}" dt="2024-10-18T10:01:50.925" v="110" actId="33639"/>
        <pc:sldMkLst>
          <pc:docMk/>
          <pc:sldMk cId="1075157818" sldId="751"/>
        </pc:sldMkLst>
        <pc:grpChg chg="del">
          <ac:chgData name="Prabhu NATARAJAN" userId="b568c39d-4608-44ca-adc0-616f90d36460" providerId="ADAL" clId="{7E0EC12B-457F-6B4D-A6BC-C641252CF51F}" dt="2024-10-18T10:01:50.925" v="110" actId="33639"/>
          <ac:grpSpMkLst>
            <pc:docMk/>
            <pc:sldMk cId="1075157818" sldId="751"/>
            <ac:grpSpMk id="844809" creationId="{00000000-0000-0000-0000-000000000000}"/>
          </ac:grpSpMkLst>
        </pc:grpChg>
        <pc:inkChg chg="del">
          <ac:chgData name="Prabhu NATARAJAN" userId="b568c39d-4608-44ca-adc0-616f90d36460" providerId="ADAL" clId="{7E0EC12B-457F-6B4D-A6BC-C641252CF51F}" dt="2024-10-18T10:01:50.925" v="110" actId="33639"/>
          <ac:inkMkLst>
            <pc:docMk/>
            <pc:sldMk cId="1075157818" sldId="751"/>
            <ac:inkMk id="844803" creationId="{00000000-0000-0000-0000-000000000000}"/>
          </ac:inkMkLst>
        </pc:inkChg>
        <pc:inkChg chg="del">
          <ac:chgData name="Prabhu NATARAJAN" userId="b568c39d-4608-44ca-adc0-616f90d36460" providerId="ADAL" clId="{7E0EC12B-457F-6B4D-A6BC-C641252CF51F}" dt="2024-10-18T10:01:50.925" v="110" actId="33639"/>
          <ac:inkMkLst>
            <pc:docMk/>
            <pc:sldMk cId="1075157818" sldId="751"/>
            <ac:inkMk id="844804" creationId="{00000000-0000-0000-0000-000000000000}"/>
          </ac:inkMkLst>
        </pc:inkChg>
        <pc:inkChg chg="del">
          <ac:chgData name="Prabhu NATARAJAN" userId="b568c39d-4608-44ca-adc0-616f90d36460" providerId="ADAL" clId="{7E0EC12B-457F-6B4D-A6BC-C641252CF51F}" dt="2024-10-18T10:01:50.925" v="110" actId="33639"/>
          <ac:inkMkLst>
            <pc:docMk/>
            <pc:sldMk cId="1075157818" sldId="751"/>
            <ac:inkMk id="844805" creationId="{00000000-0000-0000-0000-000000000000}"/>
          </ac:inkMkLst>
        </pc:inkChg>
        <pc:inkChg chg="del">
          <ac:chgData name="Prabhu NATARAJAN" userId="b568c39d-4608-44ca-adc0-616f90d36460" providerId="ADAL" clId="{7E0EC12B-457F-6B4D-A6BC-C641252CF51F}" dt="2024-10-18T10:01:50.925" v="110" actId="33639"/>
          <ac:inkMkLst>
            <pc:docMk/>
            <pc:sldMk cId="1075157818" sldId="751"/>
            <ac:inkMk id="844806" creationId="{00000000-0000-0000-0000-000000000000}"/>
          </ac:inkMkLst>
        </pc:inkChg>
        <pc:inkChg chg="del topLvl">
          <ac:chgData name="Prabhu NATARAJAN" userId="b568c39d-4608-44ca-adc0-616f90d36460" providerId="ADAL" clId="{7E0EC12B-457F-6B4D-A6BC-C641252CF51F}" dt="2024-10-18T10:01:50.925" v="110" actId="33639"/>
          <ac:inkMkLst>
            <pc:docMk/>
            <pc:sldMk cId="1075157818" sldId="751"/>
            <ac:inkMk id="844807" creationId="{00000000-0000-0000-0000-000000000000}"/>
          </ac:inkMkLst>
        </pc:inkChg>
        <pc:inkChg chg="del topLvl">
          <ac:chgData name="Prabhu NATARAJAN" userId="b568c39d-4608-44ca-adc0-616f90d36460" providerId="ADAL" clId="{7E0EC12B-457F-6B4D-A6BC-C641252CF51F}" dt="2024-10-18T10:01:50.925" v="110" actId="33639"/>
          <ac:inkMkLst>
            <pc:docMk/>
            <pc:sldMk cId="1075157818" sldId="751"/>
            <ac:inkMk id="844808" creationId="{00000000-0000-0000-0000-000000000000}"/>
          </ac:inkMkLst>
        </pc:inkChg>
        <pc:inkChg chg="del">
          <ac:chgData name="Prabhu NATARAJAN" userId="b568c39d-4608-44ca-adc0-616f90d36460" providerId="ADAL" clId="{7E0EC12B-457F-6B4D-A6BC-C641252CF51F}" dt="2024-10-18T10:01:50.925" v="110" actId="33639"/>
          <ac:inkMkLst>
            <pc:docMk/>
            <pc:sldMk cId="1075157818" sldId="751"/>
            <ac:inkMk id="844810" creationId="{00000000-0000-0000-0000-000000000000}"/>
          </ac:inkMkLst>
        </pc:inkChg>
      </pc:sldChg>
      <pc:sldChg chg="modNotesTx">
        <pc:chgData name="Prabhu NATARAJAN" userId="b568c39d-4608-44ca-adc0-616f90d36460" providerId="ADAL" clId="{7E0EC12B-457F-6B4D-A6BC-C641252CF51F}" dt="2024-10-15T22:36:20.021" v="63" actId="20577"/>
        <pc:sldMkLst>
          <pc:docMk/>
          <pc:sldMk cId="30127596" sldId="754"/>
        </pc:sldMkLst>
      </pc:sldChg>
      <pc:sldChg chg="delSp mod delAnim">
        <pc:chgData name="Prabhu NATARAJAN" userId="b568c39d-4608-44ca-adc0-616f90d36460" providerId="ADAL" clId="{7E0EC12B-457F-6B4D-A6BC-C641252CF51F}" dt="2024-10-18T10:01:50.925" v="110" actId="33639"/>
        <pc:sldMkLst>
          <pc:docMk/>
          <pc:sldMk cId="1361680786" sldId="762"/>
        </pc:sldMkLst>
        <pc:inkChg chg="del">
          <ac:chgData name="Prabhu NATARAJAN" userId="b568c39d-4608-44ca-adc0-616f90d36460" providerId="ADAL" clId="{7E0EC12B-457F-6B4D-A6BC-C641252CF51F}" dt="2024-10-18T10:01:50.925" v="110" actId="33639"/>
          <ac:inkMkLst>
            <pc:docMk/>
            <pc:sldMk cId="1361680786" sldId="762"/>
            <ac:inkMk id="8" creationId="{B4EC6DC1-7B68-48D3-AA4B-F9EC0479FBEA}"/>
          </ac:inkMkLst>
        </pc:inkChg>
        <pc:inkChg chg="del">
          <ac:chgData name="Prabhu NATARAJAN" userId="b568c39d-4608-44ca-adc0-616f90d36460" providerId="ADAL" clId="{7E0EC12B-457F-6B4D-A6BC-C641252CF51F}" dt="2024-10-18T10:01:50.925" v="110" actId="33639"/>
          <ac:inkMkLst>
            <pc:docMk/>
            <pc:sldMk cId="1361680786" sldId="762"/>
            <ac:inkMk id="12" creationId="{84F0DA9A-DAB6-4B66-88A6-DF0CDF73A7BB}"/>
          </ac:inkMkLst>
        </pc:inkChg>
        <pc:inkChg chg="del">
          <ac:chgData name="Prabhu NATARAJAN" userId="b568c39d-4608-44ca-adc0-616f90d36460" providerId="ADAL" clId="{7E0EC12B-457F-6B4D-A6BC-C641252CF51F}" dt="2024-10-18T10:01:50.925" v="110" actId="33639"/>
          <ac:inkMkLst>
            <pc:docMk/>
            <pc:sldMk cId="1361680786" sldId="762"/>
            <ac:inkMk id="20" creationId="{B2DF8345-595B-4CE2-B44C-85F31FE64BE6}"/>
          </ac:inkMkLst>
        </pc:inkChg>
        <pc:inkChg chg="del">
          <ac:chgData name="Prabhu NATARAJAN" userId="b568c39d-4608-44ca-adc0-616f90d36460" providerId="ADAL" clId="{7E0EC12B-457F-6B4D-A6BC-C641252CF51F}" dt="2024-10-18T10:01:50.925" v="110" actId="33639"/>
          <ac:inkMkLst>
            <pc:docMk/>
            <pc:sldMk cId="1361680786" sldId="762"/>
            <ac:inkMk id="21" creationId="{C3FCB6FC-9A16-4108-9B9A-CE9E8BAFF579}"/>
          </ac:inkMkLst>
        </pc:inkChg>
        <pc:inkChg chg="del">
          <ac:chgData name="Prabhu NATARAJAN" userId="b568c39d-4608-44ca-adc0-616f90d36460" providerId="ADAL" clId="{7E0EC12B-457F-6B4D-A6BC-C641252CF51F}" dt="2024-10-18T10:01:50.925" v="110" actId="33639"/>
          <ac:inkMkLst>
            <pc:docMk/>
            <pc:sldMk cId="1361680786" sldId="762"/>
            <ac:inkMk id="22" creationId="{D7C2802E-3E7F-436C-AC23-C9C689F32B07}"/>
          </ac:inkMkLst>
        </pc:inkChg>
        <pc:inkChg chg="del">
          <ac:chgData name="Prabhu NATARAJAN" userId="b568c39d-4608-44ca-adc0-616f90d36460" providerId="ADAL" clId="{7E0EC12B-457F-6B4D-A6BC-C641252CF51F}" dt="2024-10-18T10:01:50.925" v="110" actId="33639"/>
          <ac:inkMkLst>
            <pc:docMk/>
            <pc:sldMk cId="1361680786" sldId="762"/>
            <ac:inkMk id="27" creationId="{0A95CB60-0CE0-4BEA-8E47-2B913B2E3E6D}"/>
          </ac:inkMkLst>
        </pc:inkChg>
      </pc:sldChg>
      <pc:sldChg chg="addSp delSp mod delAnim">
        <pc:chgData name="Prabhu NATARAJAN" userId="b568c39d-4608-44ca-adc0-616f90d36460" providerId="ADAL" clId="{7E0EC12B-457F-6B4D-A6BC-C641252CF51F}" dt="2024-10-18T10:01:50.925" v="110" actId="33639"/>
        <pc:sldMkLst>
          <pc:docMk/>
          <pc:sldMk cId="1750976044" sldId="764"/>
        </pc:sldMkLst>
        <pc:inkChg chg="del">
          <ac:chgData name="Prabhu NATARAJAN" userId="b568c39d-4608-44ca-adc0-616f90d36460" providerId="ADAL" clId="{7E0EC12B-457F-6B4D-A6BC-C641252CF51F}" dt="2024-10-18T10:01:50.925" v="110" actId="33639"/>
          <ac:inkMkLst>
            <pc:docMk/>
            <pc:sldMk cId="1750976044" sldId="764"/>
            <ac:inkMk id="2" creationId="{00000000-0000-0000-0000-000000000000}"/>
          </ac:inkMkLst>
        </pc:inkChg>
        <pc:inkChg chg="del">
          <ac:chgData name="Prabhu NATARAJAN" userId="b568c39d-4608-44ca-adc0-616f90d36460" providerId="ADAL" clId="{7E0EC12B-457F-6B4D-A6BC-C641252CF51F}" dt="2024-10-18T10:01:50.925" v="110" actId="33639"/>
          <ac:inkMkLst>
            <pc:docMk/>
            <pc:sldMk cId="1750976044" sldId="764"/>
            <ac:inkMk id="20" creationId="{00000000-0000-0000-0000-000000000000}"/>
          </ac:inkMkLst>
        </pc:inkChg>
        <pc:inkChg chg="del">
          <ac:chgData name="Prabhu NATARAJAN" userId="b568c39d-4608-44ca-adc0-616f90d36460" providerId="ADAL" clId="{7E0EC12B-457F-6B4D-A6BC-C641252CF51F}" dt="2024-10-18T10:01:50.925" v="110" actId="33639"/>
          <ac:inkMkLst>
            <pc:docMk/>
            <pc:sldMk cId="1750976044" sldId="764"/>
            <ac:inkMk id="21" creationId="{00000000-0000-0000-0000-000000000000}"/>
          </ac:inkMkLst>
        </pc:inkChg>
        <pc:inkChg chg="add del">
          <ac:chgData name="Prabhu NATARAJAN" userId="b568c39d-4608-44ca-adc0-616f90d36460" providerId="ADAL" clId="{7E0EC12B-457F-6B4D-A6BC-C641252CF51F}" dt="2024-10-18T10:01:50.925" v="110" actId="33639"/>
          <ac:inkMkLst>
            <pc:docMk/>
            <pc:sldMk cId="1750976044" sldId="764"/>
            <ac:inkMk id="23" creationId="{AF4671F6-E340-6B06-A889-0337CA1C49C2}"/>
          </ac:inkMkLst>
        </pc:inkChg>
        <pc:inkChg chg="del">
          <ac:chgData name="Prabhu NATARAJAN" userId="b568c39d-4608-44ca-adc0-616f90d36460" providerId="ADAL" clId="{7E0EC12B-457F-6B4D-A6BC-C641252CF51F}" dt="2024-10-18T10:01:50.925" v="110" actId="33639"/>
          <ac:inkMkLst>
            <pc:docMk/>
            <pc:sldMk cId="1750976044" sldId="764"/>
            <ac:inkMk id="31" creationId="{00000000-0000-0000-0000-000000000000}"/>
          </ac:inkMkLst>
        </pc:inkChg>
        <pc:inkChg chg="del">
          <ac:chgData name="Prabhu NATARAJAN" userId="b568c39d-4608-44ca-adc0-616f90d36460" providerId="ADAL" clId="{7E0EC12B-457F-6B4D-A6BC-C641252CF51F}" dt="2024-10-18T10:01:50.925" v="110" actId="33639"/>
          <ac:inkMkLst>
            <pc:docMk/>
            <pc:sldMk cId="1750976044" sldId="764"/>
            <ac:inkMk id="32" creationId="{00000000-0000-0000-0000-000000000000}"/>
          </ac:inkMkLst>
        </pc:inkChg>
        <pc:inkChg chg="del">
          <ac:chgData name="Prabhu NATARAJAN" userId="b568c39d-4608-44ca-adc0-616f90d36460" providerId="ADAL" clId="{7E0EC12B-457F-6B4D-A6BC-C641252CF51F}" dt="2024-10-18T10:01:50.925" v="110" actId="33639"/>
          <ac:inkMkLst>
            <pc:docMk/>
            <pc:sldMk cId="1750976044" sldId="764"/>
            <ac:inkMk id="35" creationId="{00000000-0000-0000-0000-000000000000}"/>
          </ac:inkMkLst>
        </pc:inkChg>
        <pc:inkChg chg="del">
          <ac:chgData name="Prabhu NATARAJAN" userId="b568c39d-4608-44ca-adc0-616f90d36460" providerId="ADAL" clId="{7E0EC12B-457F-6B4D-A6BC-C641252CF51F}" dt="2024-10-18T10:01:50.925" v="110" actId="33639"/>
          <ac:inkMkLst>
            <pc:docMk/>
            <pc:sldMk cId="1750976044" sldId="764"/>
            <ac:inkMk id="36" creationId="{00000000-0000-0000-0000-000000000000}"/>
          </ac:inkMkLst>
        </pc:inkChg>
        <pc:inkChg chg="del">
          <ac:chgData name="Prabhu NATARAJAN" userId="b568c39d-4608-44ca-adc0-616f90d36460" providerId="ADAL" clId="{7E0EC12B-457F-6B4D-A6BC-C641252CF51F}" dt="2024-10-18T10:01:50.925" v="110" actId="33639"/>
          <ac:inkMkLst>
            <pc:docMk/>
            <pc:sldMk cId="1750976044" sldId="764"/>
            <ac:inkMk id="37" creationId="{00000000-0000-0000-0000-000000000000}"/>
          </ac:inkMkLst>
        </pc:inkChg>
        <pc:inkChg chg="del">
          <ac:chgData name="Prabhu NATARAJAN" userId="b568c39d-4608-44ca-adc0-616f90d36460" providerId="ADAL" clId="{7E0EC12B-457F-6B4D-A6BC-C641252CF51F}" dt="2024-10-18T10:01:50.925" v="110" actId="33639"/>
          <ac:inkMkLst>
            <pc:docMk/>
            <pc:sldMk cId="1750976044" sldId="764"/>
            <ac:inkMk id="38" creationId="{00000000-0000-0000-0000-000000000000}"/>
          </ac:inkMkLst>
        </pc:inkChg>
        <pc:inkChg chg="del">
          <ac:chgData name="Prabhu NATARAJAN" userId="b568c39d-4608-44ca-adc0-616f90d36460" providerId="ADAL" clId="{7E0EC12B-457F-6B4D-A6BC-C641252CF51F}" dt="2024-10-18T10:01:50.925" v="110" actId="33639"/>
          <ac:inkMkLst>
            <pc:docMk/>
            <pc:sldMk cId="1750976044" sldId="764"/>
            <ac:inkMk id="39" creationId="{00000000-0000-0000-0000-000000000000}"/>
          </ac:inkMkLst>
        </pc:inkChg>
      </pc:sldChg>
      <pc:sldChg chg="addSp delSp mod">
        <pc:chgData name="Prabhu NATARAJAN" userId="b568c39d-4608-44ca-adc0-616f90d36460" providerId="ADAL" clId="{7E0EC12B-457F-6B4D-A6BC-C641252CF51F}" dt="2024-10-18T10:01:50.925" v="110" actId="33639"/>
        <pc:sldMkLst>
          <pc:docMk/>
          <pc:sldMk cId="1396458745" sldId="765"/>
        </pc:sldMkLst>
        <pc:inkChg chg="add del">
          <ac:chgData name="Prabhu NATARAJAN" userId="b568c39d-4608-44ca-adc0-616f90d36460" providerId="ADAL" clId="{7E0EC12B-457F-6B4D-A6BC-C641252CF51F}" dt="2024-10-18T10:01:50.925" v="110" actId="33639"/>
          <ac:inkMkLst>
            <pc:docMk/>
            <pc:sldMk cId="1396458745" sldId="765"/>
            <ac:inkMk id="8" creationId="{9A2EF8B4-1644-6CC2-16CE-02376B6A4BD7}"/>
          </ac:inkMkLst>
        </pc:inkChg>
      </pc:sldChg>
      <pc:sldChg chg="addSp delSp mod">
        <pc:chgData name="Prabhu NATARAJAN" userId="b568c39d-4608-44ca-adc0-616f90d36460" providerId="ADAL" clId="{7E0EC12B-457F-6B4D-A6BC-C641252CF51F}" dt="2024-10-18T10:01:50.925" v="110" actId="33639"/>
        <pc:sldMkLst>
          <pc:docMk/>
          <pc:sldMk cId="2210541530" sldId="766"/>
        </pc:sldMkLst>
        <pc:inkChg chg="add del">
          <ac:chgData name="Prabhu NATARAJAN" userId="b568c39d-4608-44ca-adc0-616f90d36460" providerId="ADAL" clId="{7E0EC12B-457F-6B4D-A6BC-C641252CF51F}" dt="2024-10-18T10:01:50.925" v="110" actId="33639"/>
          <ac:inkMkLst>
            <pc:docMk/>
            <pc:sldMk cId="2210541530" sldId="766"/>
            <ac:inkMk id="2" creationId="{A476C8AD-4564-1C2A-2AD1-447653B2A03F}"/>
          </ac:inkMkLst>
        </pc:inkChg>
      </pc:sldChg>
      <pc:sldChg chg="addSp delSp mod delAnim">
        <pc:chgData name="Prabhu NATARAJAN" userId="b568c39d-4608-44ca-adc0-616f90d36460" providerId="ADAL" clId="{7E0EC12B-457F-6B4D-A6BC-C641252CF51F}" dt="2024-10-18T10:01:50.925" v="110" actId="33639"/>
        <pc:sldMkLst>
          <pc:docMk/>
          <pc:sldMk cId="455220029" sldId="768"/>
        </pc:sldMkLst>
        <pc:inkChg chg="del">
          <ac:chgData name="Prabhu NATARAJAN" userId="b568c39d-4608-44ca-adc0-616f90d36460" providerId="ADAL" clId="{7E0EC12B-457F-6B4D-A6BC-C641252CF51F}" dt="2024-10-18T10:01:50.925" v="110" actId="33639"/>
          <ac:inkMkLst>
            <pc:docMk/>
            <pc:sldMk cId="455220029" sldId="768"/>
            <ac:inkMk id="3" creationId="{00000000-0000-0000-0000-000000000000}"/>
          </ac:inkMkLst>
        </pc:inkChg>
        <pc:inkChg chg="del">
          <ac:chgData name="Prabhu NATARAJAN" userId="b568c39d-4608-44ca-adc0-616f90d36460" providerId="ADAL" clId="{7E0EC12B-457F-6B4D-A6BC-C641252CF51F}" dt="2024-10-18T10:01:50.925" v="110" actId="33639"/>
          <ac:inkMkLst>
            <pc:docMk/>
            <pc:sldMk cId="455220029" sldId="768"/>
            <ac:inkMk id="6" creationId="{00000000-0000-0000-0000-000000000000}"/>
          </ac:inkMkLst>
        </pc:inkChg>
        <pc:inkChg chg="del">
          <ac:chgData name="Prabhu NATARAJAN" userId="b568c39d-4608-44ca-adc0-616f90d36460" providerId="ADAL" clId="{7E0EC12B-457F-6B4D-A6BC-C641252CF51F}" dt="2024-10-18T10:01:50.925" v="110" actId="33639"/>
          <ac:inkMkLst>
            <pc:docMk/>
            <pc:sldMk cId="455220029" sldId="768"/>
            <ac:inkMk id="7" creationId="{00000000-0000-0000-0000-000000000000}"/>
          </ac:inkMkLst>
        </pc:inkChg>
        <pc:inkChg chg="del">
          <ac:chgData name="Prabhu NATARAJAN" userId="b568c39d-4608-44ca-adc0-616f90d36460" providerId="ADAL" clId="{7E0EC12B-457F-6B4D-A6BC-C641252CF51F}" dt="2024-10-18T10:01:50.925" v="110" actId="33639"/>
          <ac:inkMkLst>
            <pc:docMk/>
            <pc:sldMk cId="455220029" sldId="768"/>
            <ac:inkMk id="8" creationId="{00000000-0000-0000-0000-000000000000}"/>
          </ac:inkMkLst>
        </pc:inkChg>
        <pc:inkChg chg="add del">
          <ac:chgData name="Prabhu NATARAJAN" userId="b568c39d-4608-44ca-adc0-616f90d36460" providerId="ADAL" clId="{7E0EC12B-457F-6B4D-A6BC-C641252CF51F}" dt="2024-10-18T10:01:50.925" v="110" actId="33639"/>
          <ac:inkMkLst>
            <pc:docMk/>
            <pc:sldMk cId="455220029" sldId="768"/>
            <ac:inkMk id="11" creationId="{44BD52E1-D79C-3380-C647-822CFDF5BE94}"/>
          </ac:inkMkLst>
        </pc:inkChg>
      </pc:sldChg>
      <pc:sldChg chg="addSp delSp mod">
        <pc:chgData name="Prabhu NATARAJAN" userId="b568c39d-4608-44ca-adc0-616f90d36460" providerId="ADAL" clId="{7E0EC12B-457F-6B4D-A6BC-C641252CF51F}" dt="2024-10-18T10:01:50.925" v="110" actId="33639"/>
        <pc:sldMkLst>
          <pc:docMk/>
          <pc:sldMk cId="1603763986" sldId="770"/>
        </pc:sldMkLst>
        <pc:inkChg chg="add del">
          <ac:chgData name="Prabhu NATARAJAN" userId="b568c39d-4608-44ca-adc0-616f90d36460" providerId="ADAL" clId="{7E0EC12B-457F-6B4D-A6BC-C641252CF51F}" dt="2024-10-18T10:01:50.925" v="110" actId="33639"/>
          <ac:inkMkLst>
            <pc:docMk/>
            <pc:sldMk cId="1603763986" sldId="770"/>
            <ac:inkMk id="9" creationId="{8FD53508-9F04-BBA1-D9C0-7F5D1FF1B7DF}"/>
          </ac:inkMkLst>
        </pc:inkChg>
      </pc:sldChg>
      <pc:sldChg chg="addSp delSp mod modNotesTx">
        <pc:chgData name="Prabhu NATARAJAN" userId="b568c39d-4608-44ca-adc0-616f90d36460" providerId="ADAL" clId="{7E0EC12B-457F-6B4D-A6BC-C641252CF51F}" dt="2024-10-18T10:01:50.925" v="110" actId="33639"/>
        <pc:sldMkLst>
          <pc:docMk/>
          <pc:sldMk cId="3104167203" sldId="771"/>
        </pc:sldMkLst>
        <pc:inkChg chg="add del">
          <ac:chgData name="Prabhu NATARAJAN" userId="b568c39d-4608-44ca-adc0-616f90d36460" providerId="ADAL" clId="{7E0EC12B-457F-6B4D-A6BC-C641252CF51F}" dt="2024-10-18T10:01:50.925" v="110" actId="33639"/>
          <ac:inkMkLst>
            <pc:docMk/>
            <pc:sldMk cId="3104167203" sldId="771"/>
            <ac:inkMk id="3" creationId="{6CCE62E7-BAF0-7E70-7CCE-23FB05ECD801}"/>
          </ac:inkMkLst>
        </pc:inkChg>
      </pc:sldChg>
      <pc:sldChg chg="addSp delSp mod">
        <pc:chgData name="Prabhu NATARAJAN" userId="b568c39d-4608-44ca-adc0-616f90d36460" providerId="ADAL" clId="{7E0EC12B-457F-6B4D-A6BC-C641252CF51F}" dt="2024-10-18T10:01:50.925" v="110" actId="33639"/>
        <pc:sldMkLst>
          <pc:docMk/>
          <pc:sldMk cId="1515032056" sldId="775"/>
        </pc:sldMkLst>
        <pc:inkChg chg="add del">
          <ac:chgData name="Prabhu NATARAJAN" userId="b568c39d-4608-44ca-adc0-616f90d36460" providerId="ADAL" clId="{7E0EC12B-457F-6B4D-A6BC-C641252CF51F}" dt="2024-10-18T10:01:50.925" v="110" actId="33639"/>
          <ac:inkMkLst>
            <pc:docMk/>
            <pc:sldMk cId="1515032056" sldId="775"/>
            <ac:inkMk id="5" creationId="{7BA17C77-0A2A-A2D5-4490-76EBE65B177E}"/>
          </ac:inkMkLst>
        </pc:inkChg>
      </pc:sldChg>
      <pc:sldChg chg="addSp delSp mod modNotesTx">
        <pc:chgData name="Prabhu NATARAJAN" userId="b568c39d-4608-44ca-adc0-616f90d36460" providerId="ADAL" clId="{7E0EC12B-457F-6B4D-A6BC-C641252CF51F}" dt="2024-10-18T10:01:50.925" v="110" actId="33639"/>
        <pc:sldMkLst>
          <pc:docMk/>
          <pc:sldMk cId="2853114867" sldId="777"/>
        </pc:sldMkLst>
        <pc:inkChg chg="add del">
          <ac:chgData name="Prabhu NATARAJAN" userId="b568c39d-4608-44ca-adc0-616f90d36460" providerId="ADAL" clId="{7E0EC12B-457F-6B4D-A6BC-C641252CF51F}" dt="2024-10-18T10:01:50.925" v="110" actId="33639"/>
          <ac:inkMkLst>
            <pc:docMk/>
            <pc:sldMk cId="2853114867" sldId="777"/>
            <ac:inkMk id="4" creationId="{BAABFFA5-BFDC-1594-27A9-B740D3FB4E8C}"/>
          </ac:inkMkLst>
        </pc:inkChg>
      </pc:sldChg>
      <pc:sldChg chg="add del">
        <pc:chgData name="Prabhu NATARAJAN" userId="b568c39d-4608-44ca-adc0-616f90d36460" providerId="ADAL" clId="{7E0EC12B-457F-6B4D-A6BC-C641252CF51F}" dt="2024-10-18T06:16:16.301" v="90" actId="2696"/>
        <pc:sldMkLst>
          <pc:docMk/>
          <pc:sldMk cId="1259074925" sldId="791"/>
        </pc:sldMkLst>
      </pc:sldChg>
      <pc:sldChg chg="addSp delSp modSp add mod delAnim modAnim">
        <pc:chgData name="Prabhu NATARAJAN" userId="b568c39d-4608-44ca-adc0-616f90d36460" providerId="ADAL" clId="{7E0EC12B-457F-6B4D-A6BC-C641252CF51F}" dt="2024-10-18T06:28:45.813" v="102" actId="1076"/>
        <pc:sldMkLst>
          <pc:docMk/>
          <pc:sldMk cId="1970682599" sldId="791"/>
        </pc:sldMkLst>
        <pc:spChg chg="add del mod">
          <ac:chgData name="Prabhu NATARAJAN" userId="b568c39d-4608-44ca-adc0-616f90d36460" providerId="ADAL" clId="{7E0EC12B-457F-6B4D-A6BC-C641252CF51F}" dt="2024-10-18T06:28:31.979" v="99"/>
          <ac:spMkLst>
            <pc:docMk/>
            <pc:sldMk cId="1970682599" sldId="791"/>
            <ac:spMk id="6" creationId="{DC900BB3-420D-38DB-4619-EB943DAFA84B}"/>
          </ac:spMkLst>
        </pc:spChg>
        <pc:picChg chg="del">
          <ac:chgData name="Prabhu NATARAJAN" userId="b568c39d-4608-44ca-adc0-616f90d36460" providerId="ADAL" clId="{7E0EC12B-457F-6B4D-A6BC-C641252CF51F}" dt="2024-10-18T06:28:21.504" v="98" actId="478"/>
          <ac:picMkLst>
            <pc:docMk/>
            <pc:sldMk cId="1970682599" sldId="791"/>
            <ac:picMk id="4" creationId="{00000000-0000-0000-0000-000000000000}"/>
          </ac:picMkLst>
        </pc:picChg>
        <pc:picChg chg="add mod">
          <ac:chgData name="Prabhu NATARAJAN" userId="b568c39d-4608-44ca-adc0-616f90d36460" providerId="ADAL" clId="{7E0EC12B-457F-6B4D-A6BC-C641252CF51F}" dt="2024-10-18T06:28:45.813" v="102" actId="1076"/>
          <ac:picMkLst>
            <pc:docMk/>
            <pc:sldMk cId="1970682599" sldId="791"/>
            <ac:picMk id="7" creationId="{37B87EAD-12DA-0E8D-49BE-4B188FA80B93}"/>
          </ac:picMkLst>
        </pc:picChg>
      </pc:sldChg>
      <pc:sldChg chg="add del">
        <pc:chgData name="Prabhu NATARAJAN" userId="b568c39d-4608-44ca-adc0-616f90d36460" providerId="ADAL" clId="{7E0EC12B-457F-6B4D-A6BC-C641252CF51F}" dt="2024-10-18T06:27:26.030" v="96" actId="2696"/>
        <pc:sldMkLst>
          <pc:docMk/>
          <pc:sldMk cId="3400091950" sldId="791"/>
        </pc:sldMkLst>
      </pc:sldChg>
    </pc:docChg>
  </pc:docChgLst>
  <pc:docChgLst>
    <pc:chgData name="Prabhu NATARAJAN" userId="b568c39d-4608-44ca-adc0-616f90d36460" providerId="ADAL" clId="{C2443D45-8455-4539-8AB7-78D53AA24CAC}"/>
    <pc:docChg chg="undo redo custSel modSld">
      <pc:chgData name="Prabhu NATARAJAN" userId="b568c39d-4608-44ca-adc0-616f90d36460" providerId="ADAL" clId="{C2443D45-8455-4539-8AB7-78D53AA24CAC}" dt="2024-10-17T07:12:00.746" v="4213" actId="20577"/>
      <pc:docMkLst>
        <pc:docMk/>
      </pc:docMkLst>
      <pc:sldChg chg="modNotesTx">
        <pc:chgData name="Prabhu NATARAJAN" userId="b568c39d-4608-44ca-adc0-616f90d36460" providerId="ADAL" clId="{C2443D45-8455-4539-8AB7-78D53AA24CAC}" dt="2024-10-16T08:44:16.156" v="1606" actId="20577"/>
        <pc:sldMkLst>
          <pc:docMk/>
          <pc:sldMk cId="2137175698" sldId="281"/>
        </pc:sldMkLst>
      </pc:sldChg>
      <pc:sldChg chg="modNotesTx">
        <pc:chgData name="Prabhu NATARAJAN" userId="b568c39d-4608-44ca-adc0-616f90d36460" providerId="ADAL" clId="{C2443D45-8455-4539-8AB7-78D53AA24CAC}" dt="2024-10-17T06:55:29.760" v="3984" actId="20577"/>
        <pc:sldMkLst>
          <pc:docMk/>
          <pc:sldMk cId="1451022905" sldId="393"/>
        </pc:sldMkLst>
      </pc:sldChg>
      <pc:sldChg chg="modNotesTx">
        <pc:chgData name="Prabhu NATARAJAN" userId="b568c39d-4608-44ca-adc0-616f90d36460" providerId="ADAL" clId="{C2443D45-8455-4539-8AB7-78D53AA24CAC}" dt="2024-10-17T06:57:22.255" v="4016" actId="20577"/>
        <pc:sldMkLst>
          <pc:docMk/>
          <pc:sldMk cId="3178749133" sldId="394"/>
        </pc:sldMkLst>
      </pc:sldChg>
      <pc:sldChg chg="modNotesTx">
        <pc:chgData name="Prabhu NATARAJAN" userId="b568c39d-4608-44ca-adc0-616f90d36460" providerId="ADAL" clId="{C2443D45-8455-4539-8AB7-78D53AA24CAC}" dt="2024-10-17T06:57:29.905" v="4022" actId="20577"/>
        <pc:sldMkLst>
          <pc:docMk/>
          <pc:sldMk cId="747727250" sldId="395"/>
        </pc:sldMkLst>
      </pc:sldChg>
      <pc:sldChg chg="modNotesTx">
        <pc:chgData name="Prabhu NATARAJAN" userId="b568c39d-4608-44ca-adc0-616f90d36460" providerId="ADAL" clId="{C2443D45-8455-4539-8AB7-78D53AA24CAC}" dt="2024-10-16T08:46:17.905" v="1991" actId="20577"/>
        <pc:sldMkLst>
          <pc:docMk/>
          <pc:sldMk cId="1881929126" sldId="446"/>
        </pc:sldMkLst>
      </pc:sldChg>
      <pc:sldChg chg="modNotesTx">
        <pc:chgData name="Prabhu NATARAJAN" userId="b568c39d-4608-44ca-adc0-616f90d36460" providerId="ADAL" clId="{C2443D45-8455-4539-8AB7-78D53AA24CAC}" dt="2024-10-17T07:06:40.051" v="4083" actId="20577"/>
        <pc:sldMkLst>
          <pc:docMk/>
          <pc:sldMk cId="4002045112" sldId="521"/>
        </pc:sldMkLst>
      </pc:sldChg>
      <pc:sldChg chg="modNotesTx">
        <pc:chgData name="Prabhu NATARAJAN" userId="b568c39d-4608-44ca-adc0-616f90d36460" providerId="ADAL" clId="{C2443D45-8455-4539-8AB7-78D53AA24CAC}" dt="2024-10-16T08:07:06.420" v="818" actId="5793"/>
        <pc:sldMkLst>
          <pc:docMk/>
          <pc:sldMk cId="3138574232" sldId="577"/>
        </pc:sldMkLst>
      </pc:sldChg>
      <pc:sldChg chg="modNotesTx">
        <pc:chgData name="Prabhu NATARAJAN" userId="b568c39d-4608-44ca-adc0-616f90d36460" providerId="ADAL" clId="{C2443D45-8455-4539-8AB7-78D53AA24CAC}" dt="2024-10-16T08:07:26.037" v="824" actId="5793"/>
        <pc:sldMkLst>
          <pc:docMk/>
          <pc:sldMk cId="898865188" sldId="578"/>
        </pc:sldMkLst>
      </pc:sldChg>
      <pc:sldChg chg="modNotesTx">
        <pc:chgData name="Prabhu NATARAJAN" userId="b568c39d-4608-44ca-adc0-616f90d36460" providerId="ADAL" clId="{C2443D45-8455-4539-8AB7-78D53AA24CAC}" dt="2024-10-16T08:26:10.586" v="1019" actId="20577"/>
        <pc:sldMkLst>
          <pc:docMk/>
          <pc:sldMk cId="1305245863" sldId="594"/>
        </pc:sldMkLst>
      </pc:sldChg>
      <pc:sldChg chg="modNotesTx">
        <pc:chgData name="Prabhu NATARAJAN" userId="b568c39d-4608-44ca-adc0-616f90d36460" providerId="ADAL" clId="{C2443D45-8455-4539-8AB7-78D53AA24CAC}" dt="2024-10-16T08:27:38.951" v="1053" actId="20577"/>
        <pc:sldMkLst>
          <pc:docMk/>
          <pc:sldMk cId="1648061906" sldId="595"/>
        </pc:sldMkLst>
      </pc:sldChg>
      <pc:sldChg chg="modSp mod modNotesTx">
        <pc:chgData name="Prabhu NATARAJAN" userId="b568c39d-4608-44ca-adc0-616f90d36460" providerId="ADAL" clId="{C2443D45-8455-4539-8AB7-78D53AA24CAC}" dt="2024-10-16T08:30:36.418" v="1076" actId="20577"/>
        <pc:sldMkLst>
          <pc:docMk/>
          <pc:sldMk cId="3524947385" sldId="596"/>
        </pc:sldMkLst>
        <pc:spChg chg="mod">
          <ac:chgData name="Prabhu NATARAJAN" userId="b568c39d-4608-44ca-adc0-616f90d36460" providerId="ADAL" clId="{C2443D45-8455-4539-8AB7-78D53AA24CAC}" dt="2024-10-16T08:30:36.418" v="1076" actId="20577"/>
          <ac:spMkLst>
            <pc:docMk/>
            <pc:sldMk cId="3524947385" sldId="596"/>
            <ac:spMk id="9" creationId="{00000000-0000-0000-0000-000000000000}"/>
          </ac:spMkLst>
        </pc:spChg>
      </pc:sldChg>
      <pc:sldChg chg="modSp mod modNotesTx">
        <pc:chgData name="Prabhu NATARAJAN" userId="b568c39d-4608-44ca-adc0-616f90d36460" providerId="ADAL" clId="{C2443D45-8455-4539-8AB7-78D53AA24CAC}" dt="2024-10-16T08:30:58.730" v="1082" actId="20577"/>
        <pc:sldMkLst>
          <pc:docMk/>
          <pc:sldMk cId="4109697681" sldId="597"/>
        </pc:sldMkLst>
        <pc:spChg chg="mod">
          <ac:chgData name="Prabhu NATARAJAN" userId="b568c39d-4608-44ca-adc0-616f90d36460" providerId="ADAL" clId="{C2443D45-8455-4539-8AB7-78D53AA24CAC}" dt="2024-10-16T08:30:31.510" v="1074" actId="20577"/>
          <ac:spMkLst>
            <pc:docMk/>
            <pc:sldMk cId="4109697681" sldId="597"/>
            <ac:spMk id="5" creationId="{00000000-0000-0000-0000-000000000000}"/>
          </ac:spMkLst>
        </pc:spChg>
      </pc:sldChg>
      <pc:sldChg chg="modNotesTx">
        <pc:chgData name="Prabhu NATARAJAN" userId="b568c39d-4608-44ca-adc0-616f90d36460" providerId="ADAL" clId="{C2443D45-8455-4539-8AB7-78D53AA24CAC}" dt="2024-10-16T08:32:37.577" v="1110" actId="313"/>
        <pc:sldMkLst>
          <pc:docMk/>
          <pc:sldMk cId="1200537327" sldId="598"/>
        </pc:sldMkLst>
      </pc:sldChg>
      <pc:sldChg chg="modNotesTx">
        <pc:chgData name="Prabhu NATARAJAN" userId="b568c39d-4608-44ca-adc0-616f90d36460" providerId="ADAL" clId="{C2443D45-8455-4539-8AB7-78D53AA24CAC}" dt="2024-10-16T09:18:25.638" v="3046" actId="2711"/>
        <pc:sldMkLst>
          <pc:docMk/>
          <pc:sldMk cId="1707601893" sldId="613"/>
        </pc:sldMkLst>
      </pc:sldChg>
      <pc:sldChg chg="modNotesTx">
        <pc:chgData name="Prabhu NATARAJAN" userId="b568c39d-4608-44ca-adc0-616f90d36460" providerId="ADAL" clId="{C2443D45-8455-4539-8AB7-78D53AA24CAC}" dt="2024-10-16T09:23:46.024" v="3056" actId="20577"/>
        <pc:sldMkLst>
          <pc:docMk/>
          <pc:sldMk cId="1452111058" sldId="614"/>
        </pc:sldMkLst>
      </pc:sldChg>
      <pc:sldChg chg="modNotesTx">
        <pc:chgData name="Prabhu NATARAJAN" userId="b568c39d-4608-44ca-adc0-616f90d36460" providerId="ADAL" clId="{C2443D45-8455-4539-8AB7-78D53AA24CAC}" dt="2024-10-17T03:13:07.728" v="3195" actId="20577"/>
        <pc:sldMkLst>
          <pc:docMk/>
          <pc:sldMk cId="1942196122" sldId="615"/>
        </pc:sldMkLst>
      </pc:sldChg>
      <pc:sldChg chg="modNotesTx">
        <pc:chgData name="Prabhu NATARAJAN" userId="b568c39d-4608-44ca-adc0-616f90d36460" providerId="ADAL" clId="{C2443D45-8455-4539-8AB7-78D53AA24CAC}" dt="2024-10-17T03:13:11.382" v="3196"/>
        <pc:sldMkLst>
          <pc:docMk/>
          <pc:sldMk cId="2544198330" sldId="616"/>
        </pc:sldMkLst>
      </pc:sldChg>
      <pc:sldChg chg="modNotesTx">
        <pc:chgData name="Prabhu NATARAJAN" userId="b568c39d-4608-44ca-adc0-616f90d36460" providerId="ADAL" clId="{C2443D45-8455-4539-8AB7-78D53AA24CAC}" dt="2024-10-17T03:17:33.473" v="3201"/>
        <pc:sldMkLst>
          <pc:docMk/>
          <pc:sldMk cId="3424424313" sldId="618"/>
        </pc:sldMkLst>
      </pc:sldChg>
      <pc:sldChg chg="modNotesTx">
        <pc:chgData name="Prabhu NATARAJAN" userId="b568c39d-4608-44ca-adc0-616f90d36460" providerId="ADAL" clId="{C2443D45-8455-4539-8AB7-78D53AA24CAC}" dt="2024-10-17T03:17:56.965" v="3202"/>
        <pc:sldMkLst>
          <pc:docMk/>
          <pc:sldMk cId="1676802046" sldId="619"/>
        </pc:sldMkLst>
      </pc:sldChg>
      <pc:sldChg chg="modNotesTx">
        <pc:chgData name="Prabhu NATARAJAN" userId="b568c39d-4608-44ca-adc0-616f90d36460" providerId="ADAL" clId="{C2443D45-8455-4539-8AB7-78D53AA24CAC}" dt="2024-10-17T03:18:06.551" v="3203"/>
        <pc:sldMkLst>
          <pc:docMk/>
          <pc:sldMk cId="3003424418" sldId="620"/>
        </pc:sldMkLst>
      </pc:sldChg>
      <pc:sldChg chg="modNotesTx">
        <pc:chgData name="Prabhu NATARAJAN" userId="b568c39d-4608-44ca-adc0-616f90d36460" providerId="ADAL" clId="{C2443D45-8455-4539-8AB7-78D53AA24CAC}" dt="2024-10-17T03:18:32.920" v="3204"/>
        <pc:sldMkLst>
          <pc:docMk/>
          <pc:sldMk cId="2036651862" sldId="621"/>
        </pc:sldMkLst>
      </pc:sldChg>
      <pc:sldChg chg="modNotesTx">
        <pc:chgData name="Prabhu NATARAJAN" userId="b568c39d-4608-44ca-adc0-616f90d36460" providerId="ADAL" clId="{C2443D45-8455-4539-8AB7-78D53AA24CAC}" dt="2024-10-17T03:18:44.405" v="3207" actId="5793"/>
        <pc:sldMkLst>
          <pc:docMk/>
          <pc:sldMk cId="81726085" sldId="622"/>
        </pc:sldMkLst>
      </pc:sldChg>
      <pc:sldChg chg="modNotesTx">
        <pc:chgData name="Prabhu NATARAJAN" userId="b568c39d-4608-44ca-adc0-616f90d36460" providerId="ADAL" clId="{C2443D45-8455-4539-8AB7-78D53AA24CAC}" dt="2024-10-17T06:45:09.390" v="3743" actId="20577"/>
        <pc:sldMkLst>
          <pc:docMk/>
          <pc:sldMk cId="2088257838" sldId="624"/>
        </pc:sldMkLst>
      </pc:sldChg>
      <pc:sldChg chg="modNotesTx">
        <pc:chgData name="Prabhu NATARAJAN" userId="b568c39d-4608-44ca-adc0-616f90d36460" providerId="ADAL" clId="{C2443D45-8455-4539-8AB7-78D53AA24CAC}" dt="2024-10-17T06:45:13.243" v="3745" actId="6549"/>
        <pc:sldMkLst>
          <pc:docMk/>
          <pc:sldMk cId="4071488076" sldId="625"/>
        </pc:sldMkLst>
      </pc:sldChg>
      <pc:sldChg chg="modNotesTx">
        <pc:chgData name="Prabhu NATARAJAN" userId="b568c39d-4608-44ca-adc0-616f90d36460" providerId="ADAL" clId="{C2443D45-8455-4539-8AB7-78D53AA24CAC}" dt="2024-10-17T06:45:44.986" v="3749" actId="20577"/>
        <pc:sldMkLst>
          <pc:docMk/>
          <pc:sldMk cId="4290937599" sldId="626"/>
        </pc:sldMkLst>
      </pc:sldChg>
      <pc:sldChg chg="modNotesTx">
        <pc:chgData name="Prabhu NATARAJAN" userId="b568c39d-4608-44ca-adc0-616f90d36460" providerId="ADAL" clId="{C2443D45-8455-4539-8AB7-78D53AA24CAC}" dt="2024-10-17T06:46:38.027" v="3754" actId="20577"/>
        <pc:sldMkLst>
          <pc:docMk/>
          <pc:sldMk cId="4148596894" sldId="672"/>
        </pc:sldMkLst>
      </pc:sldChg>
      <pc:sldChg chg="modSp mod modNotesTx">
        <pc:chgData name="Prabhu NATARAJAN" userId="b568c39d-4608-44ca-adc0-616f90d36460" providerId="ADAL" clId="{C2443D45-8455-4539-8AB7-78D53AA24CAC}" dt="2024-10-16T08:34:45.417" v="1172" actId="2711"/>
        <pc:sldMkLst>
          <pc:docMk/>
          <pc:sldMk cId="2482364782" sldId="695"/>
        </pc:sldMkLst>
        <pc:spChg chg="mod">
          <ac:chgData name="Prabhu NATARAJAN" userId="b568c39d-4608-44ca-adc0-616f90d36460" providerId="ADAL" clId="{C2443D45-8455-4539-8AB7-78D53AA24CAC}" dt="2024-10-16T08:30:20.088" v="1072" actId="20577"/>
          <ac:spMkLst>
            <pc:docMk/>
            <pc:sldMk cId="2482364782" sldId="695"/>
            <ac:spMk id="8" creationId="{00000000-0000-0000-0000-000000000000}"/>
          </ac:spMkLst>
        </pc:spChg>
      </pc:sldChg>
      <pc:sldChg chg="modNotesTx">
        <pc:chgData name="Prabhu NATARAJAN" userId="b568c39d-4608-44ca-adc0-616f90d36460" providerId="ADAL" clId="{C2443D45-8455-4539-8AB7-78D53AA24CAC}" dt="2024-10-17T03:27:01.621" v="3379" actId="20577"/>
        <pc:sldMkLst>
          <pc:docMk/>
          <pc:sldMk cId="2683557019" sldId="699"/>
        </pc:sldMkLst>
      </pc:sldChg>
      <pc:sldChg chg="modNotesTx">
        <pc:chgData name="Prabhu NATARAJAN" userId="b568c39d-4608-44ca-adc0-616f90d36460" providerId="ADAL" clId="{C2443D45-8455-4539-8AB7-78D53AA24CAC}" dt="2024-10-17T06:46:56.377" v="3755"/>
        <pc:sldMkLst>
          <pc:docMk/>
          <pc:sldMk cId="3520111637" sldId="701"/>
        </pc:sldMkLst>
      </pc:sldChg>
      <pc:sldChg chg="modNotesTx">
        <pc:chgData name="Prabhu NATARAJAN" userId="b568c39d-4608-44ca-adc0-616f90d36460" providerId="ADAL" clId="{C2443D45-8455-4539-8AB7-78D53AA24CAC}" dt="2024-10-17T06:36:42.262" v="3738" actId="2711"/>
        <pc:sldMkLst>
          <pc:docMk/>
          <pc:sldMk cId="4049243297" sldId="714"/>
        </pc:sldMkLst>
      </pc:sldChg>
      <pc:sldChg chg="modNotesTx">
        <pc:chgData name="Prabhu NATARAJAN" userId="b568c39d-4608-44ca-adc0-616f90d36460" providerId="ADAL" clId="{C2443D45-8455-4539-8AB7-78D53AA24CAC}" dt="2024-10-17T07:07:01.871" v="4160" actId="20577"/>
        <pc:sldMkLst>
          <pc:docMk/>
          <pc:sldMk cId="2911514157" sldId="753"/>
        </pc:sldMkLst>
      </pc:sldChg>
      <pc:sldChg chg="modNotesTx">
        <pc:chgData name="Prabhu NATARAJAN" userId="b568c39d-4608-44ca-adc0-616f90d36460" providerId="ADAL" clId="{C2443D45-8455-4539-8AB7-78D53AA24CAC}" dt="2024-10-16T09:16:39.032" v="3027" actId="20577"/>
        <pc:sldMkLst>
          <pc:docMk/>
          <pc:sldMk cId="3764552435" sldId="755"/>
        </pc:sldMkLst>
      </pc:sldChg>
      <pc:sldChg chg="modNotesTx">
        <pc:chgData name="Prabhu NATARAJAN" userId="b568c39d-4608-44ca-adc0-616f90d36460" providerId="ADAL" clId="{C2443D45-8455-4539-8AB7-78D53AA24CAC}" dt="2024-10-17T07:12:00.746" v="4213" actId="20577"/>
        <pc:sldMkLst>
          <pc:docMk/>
          <pc:sldMk cId="3278860756" sldId="757"/>
        </pc:sldMkLst>
      </pc:sldChg>
      <pc:sldChg chg="modNotesTx">
        <pc:chgData name="Prabhu NATARAJAN" userId="b568c39d-4608-44ca-adc0-616f90d36460" providerId="ADAL" clId="{C2443D45-8455-4539-8AB7-78D53AA24CAC}" dt="2024-10-16T03:27:28.019" v="402" actId="20577"/>
        <pc:sldMkLst>
          <pc:docMk/>
          <pc:sldMk cId="1361680786" sldId="762"/>
        </pc:sldMkLst>
      </pc:sldChg>
      <pc:sldChg chg="modNotesTx">
        <pc:chgData name="Prabhu NATARAJAN" userId="b568c39d-4608-44ca-adc0-616f90d36460" providerId="ADAL" clId="{C2443D45-8455-4539-8AB7-78D53AA24CAC}" dt="2024-10-16T03:30:49.991" v="406" actId="20577"/>
        <pc:sldMkLst>
          <pc:docMk/>
          <pc:sldMk cId="1750976044" sldId="764"/>
        </pc:sldMkLst>
      </pc:sldChg>
      <pc:sldChg chg="modNotesTx">
        <pc:chgData name="Prabhu NATARAJAN" userId="b568c39d-4608-44ca-adc0-616f90d36460" providerId="ADAL" clId="{C2443D45-8455-4539-8AB7-78D53AA24CAC}" dt="2024-10-16T07:55:33.588" v="681"/>
        <pc:sldMkLst>
          <pc:docMk/>
          <pc:sldMk cId="1396458745" sldId="765"/>
        </pc:sldMkLst>
      </pc:sldChg>
      <pc:sldChg chg="modNotesTx">
        <pc:chgData name="Prabhu NATARAJAN" userId="b568c39d-4608-44ca-adc0-616f90d36460" providerId="ADAL" clId="{C2443D45-8455-4539-8AB7-78D53AA24CAC}" dt="2024-10-16T09:11:24.985" v="2425" actId="20577"/>
        <pc:sldMkLst>
          <pc:docMk/>
          <pc:sldMk cId="2210541530" sldId="766"/>
        </pc:sldMkLst>
      </pc:sldChg>
      <pc:sldChg chg="modNotesTx">
        <pc:chgData name="Prabhu NATARAJAN" userId="b568c39d-4608-44ca-adc0-616f90d36460" providerId="ADAL" clId="{C2443D45-8455-4539-8AB7-78D53AA24CAC}" dt="2024-10-16T08:02:57.084" v="730" actId="14"/>
        <pc:sldMkLst>
          <pc:docMk/>
          <pc:sldMk cId="455220029" sldId="768"/>
        </pc:sldMkLst>
      </pc:sldChg>
      <pc:sldChg chg="modNotesTx">
        <pc:chgData name="Prabhu NATARAJAN" userId="b568c39d-4608-44ca-adc0-616f90d36460" providerId="ADAL" clId="{C2443D45-8455-4539-8AB7-78D53AA24CAC}" dt="2024-10-16T07:51:56.357" v="680" actId="113"/>
        <pc:sldMkLst>
          <pc:docMk/>
          <pc:sldMk cId="1603763986" sldId="770"/>
        </pc:sldMkLst>
      </pc:sldChg>
      <pc:sldChg chg="modNotesTx">
        <pc:chgData name="Prabhu NATARAJAN" userId="b568c39d-4608-44ca-adc0-616f90d36460" providerId="ADAL" clId="{C2443D45-8455-4539-8AB7-78D53AA24CAC}" dt="2024-10-16T03:04:02.217" v="9" actId="12"/>
        <pc:sldMkLst>
          <pc:docMk/>
          <pc:sldMk cId="3104167203" sldId="771"/>
        </pc:sldMkLst>
      </pc:sldChg>
      <pc:sldChg chg="modNotesTx">
        <pc:chgData name="Prabhu NATARAJAN" userId="b568c39d-4608-44ca-adc0-616f90d36460" providerId="ADAL" clId="{C2443D45-8455-4539-8AB7-78D53AA24CAC}" dt="2024-10-17T06:21:14.005" v="3521" actId="20577"/>
        <pc:sldMkLst>
          <pc:docMk/>
          <pc:sldMk cId="1515032056" sldId="775"/>
        </pc:sldMkLst>
      </pc:sldChg>
      <pc:sldChg chg="modNotesTx">
        <pc:chgData name="Prabhu NATARAJAN" userId="b568c39d-4608-44ca-adc0-616f90d36460" providerId="ADAL" clId="{C2443D45-8455-4539-8AB7-78D53AA24CAC}" dt="2024-10-16T08:55:31.505" v="2063" actId="113"/>
        <pc:sldMkLst>
          <pc:docMk/>
          <pc:sldMk cId="927944335" sldId="776"/>
        </pc:sldMkLst>
      </pc:sldChg>
      <pc:sldChg chg="modNotesTx">
        <pc:chgData name="Prabhu NATARAJAN" userId="b568c39d-4608-44ca-adc0-616f90d36460" providerId="ADAL" clId="{C2443D45-8455-4539-8AB7-78D53AA24CAC}" dt="2024-10-16T03:38:41.895" v="517" actId="6549"/>
        <pc:sldMkLst>
          <pc:docMk/>
          <pc:sldMk cId="2853114867" sldId="777"/>
        </pc:sldMkLst>
      </pc:sldChg>
      <pc:sldChg chg="modNotesTx">
        <pc:chgData name="Prabhu NATARAJAN" userId="b568c39d-4608-44ca-adc0-616f90d36460" providerId="ADAL" clId="{C2443D45-8455-4539-8AB7-78D53AA24CAC}" dt="2024-10-16T08:07:39.042" v="825"/>
        <pc:sldMkLst>
          <pc:docMk/>
          <pc:sldMk cId="3119445593" sldId="781"/>
        </pc:sldMkLst>
      </pc:sldChg>
      <pc:sldChg chg="modNotesTx">
        <pc:chgData name="Prabhu NATARAJAN" userId="b568c39d-4608-44ca-adc0-616f90d36460" providerId="ADAL" clId="{C2443D45-8455-4539-8AB7-78D53AA24CAC}" dt="2024-10-16T08:07:54.986" v="826"/>
        <pc:sldMkLst>
          <pc:docMk/>
          <pc:sldMk cId="2049181607" sldId="782"/>
        </pc:sldMkLst>
      </pc:sldChg>
      <pc:sldChg chg="modNotesTx">
        <pc:chgData name="Prabhu NATARAJAN" userId="b568c39d-4608-44ca-adc0-616f90d36460" providerId="ADAL" clId="{C2443D45-8455-4539-8AB7-78D53AA24CAC}" dt="2024-10-16T08:08:15.990" v="835" actId="20577"/>
        <pc:sldMkLst>
          <pc:docMk/>
          <pc:sldMk cId="1620155205" sldId="784"/>
        </pc:sldMkLst>
      </pc:sldChg>
      <pc:sldChg chg="modNotesTx">
        <pc:chgData name="Prabhu NATARAJAN" userId="b568c39d-4608-44ca-adc0-616f90d36460" providerId="ADAL" clId="{C2443D45-8455-4539-8AB7-78D53AA24CAC}" dt="2024-10-16T08:08:37.194" v="843" actId="20577"/>
        <pc:sldMkLst>
          <pc:docMk/>
          <pc:sldMk cId="2074199682" sldId="786"/>
        </pc:sldMkLst>
      </pc:sldChg>
      <pc:sldChg chg="modNotesTx">
        <pc:chgData name="Prabhu NATARAJAN" userId="b568c39d-4608-44ca-adc0-616f90d36460" providerId="ADAL" clId="{C2443D45-8455-4539-8AB7-78D53AA24CAC}" dt="2024-10-16T08:09:55.138" v="895" actId="20577"/>
        <pc:sldMkLst>
          <pc:docMk/>
          <pc:sldMk cId="4177892897" sldId="787"/>
        </pc:sldMkLst>
      </pc:sldChg>
      <pc:sldChg chg="modNotesTx">
        <pc:chgData name="Prabhu NATARAJAN" userId="b568c39d-4608-44ca-adc0-616f90d36460" providerId="ADAL" clId="{C2443D45-8455-4539-8AB7-78D53AA24CAC}" dt="2024-10-16T08:11:21.610" v="914" actId="20577"/>
        <pc:sldMkLst>
          <pc:docMk/>
          <pc:sldMk cId="2484330919" sldId="788"/>
        </pc:sldMkLst>
      </pc:sldChg>
      <pc:sldChg chg="modNotesTx">
        <pc:chgData name="Prabhu NATARAJAN" userId="b568c39d-4608-44ca-adc0-616f90d36460" providerId="ADAL" clId="{C2443D45-8455-4539-8AB7-78D53AA24CAC}" dt="2024-10-16T08:13:30.089" v="975" actId="6549"/>
        <pc:sldMkLst>
          <pc:docMk/>
          <pc:sldMk cId="1121199605" sldId="789"/>
        </pc:sldMkLst>
      </pc:sldChg>
      <pc:sldChg chg="modNotesTx">
        <pc:chgData name="Prabhu NATARAJAN" userId="b568c39d-4608-44ca-adc0-616f90d36460" providerId="ADAL" clId="{C2443D45-8455-4539-8AB7-78D53AA24CAC}" dt="2024-10-17T06:48:50.904" v="3976" actId="20577"/>
        <pc:sldMkLst>
          <pc:docMk/>
          <pc:sldMk cId="2371101232" sldId="7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456386-2E29-4650-966E-2DAC48DF2BF9}" type="datetimeFigureOut">
              <a:rPr lang="en-US" smtClean="0"/>
              <a:t>10/18/24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983BC9-0CDE-49E6-B190-C817C91A36FF}" type="slidenum">
              <a:rPr lang="en-US" smtClean="0"/>
              <a:t>‹#›</a:t>
            </a:fld>
            <a:endParaRPr lang="en-US"/>
          </a:p>
        </p:txBody>
      </p:sp>
    </p:spTree>
    <p:extLst>
      <p:ext uri="{BB962C8B-B14F-4D97-AF65-F5344CB8AC3E}">
        <p14:creationId xmlns:p14="http://schemas.microsoft.com/office/powerpoint/2010/main" val="1971107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this question? This is the question.</a:t>
            </a:r>
          </a:p>
        </p:txBody>
      </p:sp>
      <p:sp>
        <p:nvSpPr>
          <p:cNvPr id="4" name="Slide Number Placeholder 3"/>
          <p:cNvSpPr>
            <a:spLocks noGrp="1"/>
          </p:cNvSpPr>
          <p:nvPr>
            <p:ph type="sldNum" sz="quarter" idx="5"/>
          </p:nvPr>
        </p:nvSpPr>
        <p:spPr/>
        <p:txBody>
          <a:bodyPr/>
          <a:lstStyle/>
          <a:p>
            <a:fld id="{61983BC9-0CDE-49E6-B190-C817C91A36FF}" type="slidenum">
              <a:rPr lang="en-US" smtClean="0"/>
              <a:t>2</a:t>
            </a:fld>
            <a:endParaRPr lang="en-US"/>
          </a:p>
        </p:txBody>
      </p:sp>
    </p:spTree>
    <p:extLst>
      <p:ext uri="{BB962C8B-B14F-4D97-AF65-F5344CB8AC3E}">
        <p14:creationId xmlns:p14="http://schemas.microsoft.com/office/powerpoint/2010/main" val="3054345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everything went well until the very last moment, and then things got really messy </a:t>
            </a:r>
            <a:r>
              <a:rPr lang="en-US" dirty="0" err="1"/>
              <a:t>messy</a:t>
            </a:r>
            <a:r>
              <a:rPr lang="en-US" dirty="0"/>
              <a: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11</a:t>
            </a:fld>
            <a:endParaRPr lang="en-US"/>
          </a:p>
        </p:txBody>
      </p:sp>
    </p:spTree>
    <p:extLst>
      <p:ext uri="{BB962C8B-B14F-4D97-AF65-F5344CB8AC3E}">
        <p14:creationId xmlns:p14="http://schemas.microsoft.com/office/powerpoint/2010/main" val="3619727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perhaps you try to do too many things at the same time. Big Bang. and then what you get is a big bang.</a:t>
            </a:r>
          </a:p>
        </p:txBody>
      </p:sp>
      <p:sp>
        <p:nvSpPr>
          <p:cNvPr id="4" name="Slide Number Placeholder 3"/>
          <p:cNvSpPr>
            <a:spLocks noGrp="1"/>
          </p:cNvSpPr>
          <p:nvPr>
            <p:ph type="sldNum" sz="quarter" idx="5"/>
          </p:nvPr>
        </p:nvSpPr>
        <p:spPr/>
        <p:txBody>
          <a:bodyPr/>
          <a:lstStyle/>
          <a:p>
            <a:fld id="{61983BC9-0CDE-49E6-B190-C817C91A36FF}" type="slidenum">
              <a:rPr lang="en-US" smtClean="0"/>
              <a:t>12</a:t>
            </a:fld>
            <a:endParaRPr lang="en-US"/>
          </a:p>
        </p:txBody>
      </p:sp>
    </p:spTree>
    <p:extLst>
      <p:ext uri="{BB962C8B-B14F-4D97-AF65-F5344CB8AC3E}">
        <p14:creationId xmlns:p14="http://schemas.microsoft.com/office/powerpoint/2010/main" val="71957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bugs. If not, maybe you're not aware of the bugs in the code yet.</a:t>
            </a:r>
          </a:p>
        </p:txBody>
      </p:sp>
      <p:sp>
        <p:nvSpPr>
          <p:cNvPr id="4" name="Slide Number Placeholder 3"/>
          <p:cNvSpPr>
            <a:spLocks noGrp="1"/>
          </p:cNvSpPr>
          <p:nvPr>
            <p:ph type="sldNum" sz="quarter" idx="5"/>
          </p:nvPr>
        </p:nvSpPr>
        <p:spPr/>
        <p:txBody>
          <a:bodyPr/>
          <a:lstStyle/>
          <a:p>
            <a:fld id="{61983BC9-0CDE-49E6-B190-C817C91A36FF}" type="slidenum">
              <a:rPr lang="en-US" smtClean="0"/>
              <a:t>13</a:t>
            </a:fld>
            <a:endParaRPr lang="en-US"/>
          </a:p>
        </p:txBody>
      </p:sp>
    </p:spTree>
    <p:extLst>
      <p:ext uri="{BB962C8B-B14F-4D97-AF65-F5344CB8AC3E}">
        <p14:creationId xmlns:p14="http://schemas.microsoft.com/office/powerpoint/2010/main" val="1777977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end up cutting more than your fair share of the load - that happens a lot?</a:t>
            </a:r>
          </a:p>
        </p:txBody>
      </p:sp>
      <p:sp>
        <p:nvSpPr>
          <p:cNvPr id="4" name="Slide Number Placeholder 3"/>
          <p:cNvSpPr>
            <a:spLocks noGrp="1"/>
          </p:cNvSpPr>
          <p:nvPr>
            <p:ph type="sldNum" sz="quarter" idx="5"/>
          </p:nvPr>
        </p:nvSpPr>
        <p:spPr/>
        <p:txBody>
          <a:bodyPr/>
          <a:lstStyle/>
          <a:p>
            <a:fld id="{61983BC9-0CDE-49E6-B190-C817C91A36FF}" type="slidenum">
              <a:rPr lang="en-US" smtClean="0"/>
              <a:t>14</a:t>
            </a:fld>
            <a:endParaRPr lang="en-US"/>
          </a:p>
        </p:txBody>
      </p:sp>
    </p:spTree>
    <p:extLst>
      <p:ext uri="{BB962C8B-B14F-4D97-AF65-F5344CB8AC3E}">
        <p14:creationId xmlns:p14="http://schemas.microsoft.com/office/powerpoint/2010/main" val="4184929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Handovers don't go smoothly all the time.</a:t>
            </a:r>
          </a:p>
        </p:txBody>
      </p:sp>
      <p:sp>
        <p:nvSpPr>
          <p:cNvPr id="4" name="Slide Number Placeholder 3"/>
          <p:cNvSpPr>
            <a:spLocks noGrp="1"/>
          </p:cNvSpPr>
          <p:nvPr>
            <p:ph type="sldNum" sz="quarter" idx="5"/>
          </p:nvPr>
        </p:nvSpPr>
        <p:spPr/>
        <p:txBody>
          <a:bodyPr/>
          <a:lstStyle/>
          <a:p>
            <a:fld id="{61983BC9-0CDE-49E6-B190-C817C91A36FF}" type="slidenum">
              <a:rPr lang="en-US" smtClean="0"/>
              <a:t>15</a:t>
            </a:fld>
            <a:endParaRPr lang="en-US"/>
          </a:p>
        </p:txBody>
      </p:sp>
    </p:spTree>
    <p:extLst>
      <p:ext uri="{BB962C8B-B14F-4D97-AF65-F5344CB8AC3E}">
        <p14:creationId xmlns:p14="http://schemas.microsoft.com/office/powerpoint/2010/main" val="1511110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a few teams overshot the deadline -  despite we telling to split it take small features, etc. Quite a few teams couldn't finish on time.</a:t>
            </a:r>
          </a:p>
          <a:p>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16</a:t>
            </a:fld>
            <a:endParaRPr lang="en-US"/>
          </a:p>
        </p:txBody>
      </p:sp>
    </p:spTree>
    <p:extLst>
      <p:ext uri="{BB962C8B-B14F-4D97-AF65-F5344CB8AC3E}">
        <p14:creationId xmlns:p14="http://schemas.microsoft.com/office/powerpoint/2010/main" val="569253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sometimes it's just plain bad luck, you know, even looking back, you can't think of a better way to make that decision. You made a decision turned out wrong, or it's it was entirely out of your control. That happens. Should be able to recover with strength.</a:t>
            </a:r>
          </a:p>
        </p:txBody>
      </p:sp>
      <p:sp>
        <p:nvSpPr>
          <p:cNvPr id="4" name="Slide Number Placeholder 3"/>
          <p:cNvSpPr>
            <a:spLocks noGrp="1"/>
          </p:cNvSpPr>
          <p:nvPr>
            <p:ph type="sldNum" sz="quarter" idx="5"/>
          </p:nvPr>
        </p:nvSpPr>
        <p:spPr/>
        <p:txBody>
          <a:bodyPr/>
          <a:lstStyle/>
          <a:p>
            <a:fld id="{61983BC9-0CDE-49E6-B190-C817C91A36FF}" type="slidenum">
              <a:rPr lang="en-US" smtClean="0"/>
              <a:t>17</a:t>
            </a:fld>
            <a:endParaRPr lang="en-US"/>
          </a:p>
        </p:txBody>
      </p:sp>
    </p:spTree>
    <p:extLst>
      <p:ext uri="{BB962C8B-B14F-4D97-AF65-F5344CB8AC3E}">
        <p14:creationId xmlns:p14="http://schemas.microsoft.com/office/powerpoint/2010/main" val="1361227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these things didn't happen to you? That's too bad. </a:t>
            </a:r>
          </a:p>
          <a:p>
            <a:r>
              <a:rPr lang="en-US" dirty="0"/>
              <a:t>Because we wish that these things will happen to you, we hope. Why? </a:t>
            </a:r>
          </a:p>
          <a:p>
            <a:endParaRPr lang="en-US" dirty="0"/>
          </a:p>
          <a:p>
            <a:r>
              <a:rPr lang="en-US" dirty="0"/>
              <a:t>Because these are great learning opportunities, because eventually this will happen - so it's better to happen here in this safe environment, where you can recover, learn from them and the cost is very much less compared to an internship or a job or a real project. The stakes are higher. </a:t>
            </a:r>
          </a:p>
          <a:p>
            <a:endParaRPr lang="en-US" dirty="0"/>
          </a:p>
          <a:p>
            <a:r>
              <a:rPr lang="en-US" dirty="0"/>
              <a:t>so hopefully, these or some of these things will happen to you</a:t>
            </a:r>
          </a:p>
          <a:p>
            <a:r>
              <a:rPr lang="en-US" dirty="0"/>
              <a:t>and if they did happen to you – that’s great right? at least that's the way to look at it.</a:t>
            </a:r>
          </a:p>
        </p:txBody>
      </p:sp>
      <p:sp>
        <p:nvSpPr>
          <p:cNvPr id="4" name="Slide Number Placeholder 3"/>
          <p:cNvSpPr>
            <a:spLocks noGrp="1"/>
          </p:cNvSpPr>
          <p:nvPr>
            <p:ph type="sldNum" sz="quarter" idx="5"/>
          </p:nvPr>
        </p:nvSpPr>
        <p:spPr/>
        <p:txBody>
          <a:bodyPr/>
          <a:lstStyle/>
          <a:p>
            <a:fld id="{61983BC9-0CDE-49E6-B190-C817C91A36FF}" type="slidenum">
              <a:rPr lang="en-US" smtClean="0"/>
              <a:t>18</a:t>
            </a:fld>
            <a:endParaRPr lang="en-US"/>
          </a:p>
        </p:txBody>
      </p:sp>
    </p:spTree>
    <p:extLst>
      <p:ext uri="{BB962C8B-B14F-4D97-AF65-F5344CB8AC3E}">
        <p14:creationId xmlns:p14="http://schemas.microsoft.com/office/powerpoint/2010/main" val="1006803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graph illustrates a common phenomenon in programming courses. </a:t>
            </a:r>
          </a:p>
          <a:p>
            <a:r>
              <a:rPr lang="en-US" dirty="0"/>
              <a:t>In the </a:t>
            </a:r>
            <a:r>
              <a:rPr lang="en-US" b="1" dirty="0"/>
              <a:t>early modules</a:t>
            </a:r>
            <a:r>
              <a:rPr lang="en-US" dirty="0"/>
              <a:t>, we provide a lot of scaffolding and hand-holding to help build your confidence and get you motivated, even if you don’t have a background in coding. We want you to feel comfortable and interested, so we guide you up to this initial peak of confidence.</a:t>
            </a:r>
          </a:p>
          <a:p>
            <a:endParaRPr lang="en-US" dirty="0"/>
          </a:p>
          <a:p>
            <a:r>
              <a:rPr lang="en-US" dirty="0"/>
              <a:t>However, to prepare you for the messy realities of real-world projects and challenges, the next step is to move beyond this initial boost. You have to go through the “valley” — a period where things might slow down, your confidence might take a hit, and you may start questioning your interest in programming. You might feel like, “I used to love coding, but now I’m not so sure.” This where this </a:t>
            </a:r>
            <a:r>
              <a:rPr lang="en-US" b="1" dirty="0"/>
              <a:t>course</a:t>
            </a:r>
            <a:r>
              <a:rPr lang="en-US" dirty="0"/>
              <a:t> is.</a:t>
            </a:r>
          </a:p>
          <a:p>
            <a:endParaRPr lang="en-US" dirty="0"/>
          </a:p>
          <a:p>
            <a:r>
              <a:rPr lang="en-US" dirty="0"/>
              <a:t>The sooner you encounter and work through these difficulties, the sooner you can begin the climb back up. This phase is critical because it’s where real growth happens. As you work through challenges, you’ll eventually </a:t>
            </a:r>
            <a:r>
              <a:rPr lang="en-US" b="1" dirty="0"/>
              <a:t>reach a point where your confidence and competence align</a:t>
            </a:r>
            <a:r>
              <a:rPr lang="en-US" dirty="0"/>
              <a:t>. Unlike the initial phase, where confidence might be inflated, this time, your confidence will be backed by actual skill.</a:t>
            </a:r>
          </a:p>
          <a:p>
            <a:endParaRPr lang="en-US" dirty="0"/>
          </a:p>
          <a:p>
            <a:r>
              <a:rPr lang="en-US" dirty="0"/>
              <a:t>This graph isn't just something I've observed in my own classes. I used to have my own diagram to explain this, but then I found this graph and realized it's a universal experience. Everyone who learns to code goes through this.</a:t>
            </a:r>
          </a:p>
          <a:p>
            <a:endParaRPr lang="en-US" dirty="0"/>
          </a:p>
          <a:p>
            <a:r>
              <a:rPr lang="en-US" dirty="0"/>
              <a:t>So, while it might be uncomfortable, it's essential. You may not reach the peak of competence in this course alone—it's too short—but by the time you graduate, you’ll be much closer to that point.</a:t>
            </a:r>
          </a:p>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3C1DB6-F608-4E51-847C-A9938D58CF1A}"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5710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74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AAB797-2628-476A-9ECD-6773D97C265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8695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b="1" dirty="0"/>
              <a:t>Code Overview</a:t>
            </a:r>
            <a:r>
              <a:rPr lang="en-SG" dirty="0"/>
              <a:t>: The code is a method from the </a:t>
            </a:r>
            <a:r>
              <a:rPr lang="en-SG" dirty="0" err="1"/>
              <a:t>LibraryCatalog</a:t>
            </a:r>
            <a:r>
              <a:rPr lang="en-SG" dirty="0"/>
              <a:t> class that updates author information, including handling an exception and printing an error message.</a:t>
            </a:r>
          </a:p>
          <a:p>
            <a:r>
              <a:rPr lang="en-SG" b="1" dirty="0"/>
              <a:t>Separation of Concerns</a:t>
            </a:r>
            <a:r>
              <a:rPr lang="en-SG" dirty="0"/>
              <a:t>:</a:t>
            </a:r>
          </a:p>
          <a:p>
            <a:pPr>
              <a:buFont typeface="Arial" panose="020B0604020202020204" pitchFamily="34" charset="0"/>
              <a:buChar char="•"/>
            </a:pPr>
            <a:r>
              <a:rPr lang="en-SG" dirty="0"/>
              <a:t>Possible violation as the method is handling both data update logic (line 5) and user interaction (line 7).</a:t>
            </a:r>
          </a:p>
          <a:p>
            <a:pPr>
              <a:buFont typeface="Arial" panose="020B0604020202020204" pitchFamily="34" charset="0"/>
              <a:buChar char="•"/>
            </a:pPr>
            <a:r>
              <a:rPr lang="en-SG" dirty="0"/>
              <a:t>Two concerns are mixed: data handling and user communication, leading to a "maybe" assessment.</a:t>
            </a:r>
          </a:p>
          <a:p>
            <a:r>
              <a:rPr lang="en-SG" b="1" dirty="0"/>
              <a:t>Single Responsibility Principle (SRP)</a:t>
            </a:r>
            <a:r>
              <a:rPr lang="en-SG" dirty="0"/>
              <a:t>:</a:t>
            </a:r>
          </a:p>
          <a:p>
            <a:pPr>
              <a:buFont typeface="Arial" panose="020B0604020202020204" pitchFamily="34" charset="0"/>
              <a:buChar char="•"/>
            </a:pPr>
            <a:r>
              <a:rPr lang="en-SG" dirty="0"/>
              <a:t>Similar to the previous point, there are potentially multiple reasons for this method to change (e.g., data structure changes or UI changes).</a:t>
            </a:r>
          </a:p>
          <a:p>
            <a:pPr>
              <a:buFont typeface="Arial" panose="020B0604020202020204" pitchFamily="34" charset="0"/>
              <a:buChar char="•"/>
            </a:pPr>
            <a:r>
              <a:rPr lang="en-SG" dirty="0"/>
              <a:t>Indicates the method may have more than one responsibility, so a "maybe" is also applicable here.</a:t>
            </a:r>
          </a:p>
          <a:p>
            <a:r>
              <a:rPr lang="en-SG" b="1" dirty="0" err="1"/>
              <a:t>Liskov</a:t>
            </a:r>
            <a:r>
              <a:rPr lang="en-SG" b="1" dirty="0"/>
              <a:t> Substitution Principle</a:t>
            </a:r>
            <a:r>
              <a:rPr lang="en-SG" dirty="0"/>
              <a:t>:</a:t>
            </a:r>
          </a:p>
          <a:p>
            <a:pPr>
              <a:buFont typeface="Arial" panose="020B0604020202020204" pitchFamily="34" charset="0"/>
              <a:buChar char="•"/>
            </a:pPr>
            <a:r>
              <a:rPr lang="en-SG" dirty="0"/>
              <a:t>Not applicable as there is no indication of inheritance or derived classes in the given code.</a:t>
            </a:r>
          </a:p>
          <a:p>
            <a:r>
              <a:rPr lang="en-SG" b="1" dirty="0"/>
              <a:t>Open/Closed Principle</a:t>
            </a:r>
            <a:r>
              <a:rPr lang="en-SG" dirty="0"/>
              <a:t>:</a:t>
            </a:r>
          </a:p>
          <a:p>
            <a:pPr>
              <a:buFont typeface="Arial" panose="020B0604020202020204" pitchFamily="34" charset="0"/>
              <a:buChar char="•"/>
            </a:pPr>
            <a:r>
              <a:rPr lang="en-SG" dirty="0"/>
              <a:t>Insufficient information to determine if the code is open for extension but closed for modification.</a:t>
            </a:r>
          </a:p>
          <a:p>
            <a:pPr>
              <a:buFont typeface="Arial" panose="020B0604020202020204" pitchFamily="34" charset="0"/>
              <a:buChar char="•"/>
            </a:pPr>
            <a:r>
              <a:rPr lang="en-SG" dirty="0"/>
              <a:t>The method shows no clear sign of extension mechanisms like inheritance or interfaces.</a:t>
            </a:r>
          </a:p>
          <a:p>
            <a:r>
              <a:rPr lang="en-SG" b="1" dirty="0"/>
              <a:t>Law of Demeter (</a:t>
            </a:r>
            <a:r>
              <a:rPr lang="en-SG" b="1" dirty="0" err="1"/>
              <a:t>LoD</a:t>
            </a:r>
            <a:r>
              <a:rPr lang="en-SG" b="1" dirty="0"/>
              <a:t>)</a:t>
            </a:r>
            <a:r>
              <a:rPr lang="en-SG" dirty="0"/>
              <a:t>:</a:t>
            </a:r>
          </a:p>
          <a:p>
            <a:pPr>
              <a:buFont typeface="Arial" panose="020B0604020202020204" pitchFamily="34" charset="0"/>
              <a:buChar char="•"/>
            </a:pPr>
            <a:r>
              <a:rPr lang="en-SG" dirty="0"/>
              <a:t>Clear violation observed in line 5 (</a:t>
            </a:r>
            <a:r>
              <a:rPr lang="en-SG" dirty="0" err="1"/>
              <a:t>b.author.setInfo</a:t>
            </a:r>
            <a:r>
              <a:rPr lang="en-SG" dirty="0"/>
              <a:t>(info)). The method is accessing methods of another object's field, which violates </a:t>
            </a:r>
            <a:r>
              <a:rPr lang="en-SG" dirty="0" err="1"/>
              <a:t>LoD</a:t>
            </a:r>
            <a:r>
              <a:rPr lang="en-SG" dirty="0"/>
              <a:t>.</a:t>
            </a:r>
          </a:p>
          <a:p>
            <a:pPr>
              <a:buFont typeface="Arial" panose="020B0604020202020204" pitchFamily="34" charset="0"/>
              <a:buChar char="•"/>
            </a:pPr>
            <a:r>
              <a:rPr lang="en-SG" dirty="0"/>
              <a:t>This is marked as the most evident issue in the code.</a:t>
            </a:r>
          </a:p>
          <a:p>
            <a:r>
              <a:rPr lang="en-SG" b="1" dirty="0"/>
              <a:t>Conclusion</a:t>
            </a:r>
            <a:r>
              <a:rPr lang="en-SG" dirty="0"/>
              <a:t>: The answer is the last option Law of Demeter, as it’s the clearest violation, despite suspicions of other principle breaches.</a:t>
            </a:r>
          </a:p>
          <a:p>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3</a:t>
            </a:fld>
            <a:endParaRPr lang="en-US"/>
          </a:p>
        </p:txBody>
      </p:sp>
    </p:spTree>
    <p:extLst>
      <p:ext uri="{BB962C8B-B14F-4D97-AF65-F5344CB8AC3E}">
        <p14:creationId xmlns:p14="http://schemas.microsoft.com/office/powerpoint/2010/main" val="3586103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6E7680"/>
                </a:solidFill>
                <a:effectLst/>
                <a:latin typeface="+mn-lt"/>
              </a:rPr>
              <a:t>Now, talking about the projects right now - the product that you have probably small, still small, rough </a:t>
            </a:r>
            <a:r>
              <a:rPr lang="en-US" b="0" i="0" dirty="0">
                <a:solidFill>
                  <a:srgbClr val="232333"/>
                </a:solidFill>
                <a:effectLst/>
                <a:latin typeface="+mn-lt"/>
              </a:rPr>
              <a:t>and sometimes not even pretty - quite ugly at this point.</a:t>
            </a:r>
          </a:p>
        </p:txBody>
      </p:sp>
      <p:sp>
        <p:nvSpPr>
          <p:cNvPr id="4" name="Slide Number Placeholder 3"/>
          <p:cNvSpPr>
            <a:spLocks noGrp="1"/>
          </p:cNvSpPr>
          <p:nvPr>
            <p:ph type="sldNum" sz="quarter" idx="5"/>
          </p:nvPr>
        </p:nvSpPr>
        <p:spPr/>
        <p:txBody>
          <a:bodyPr/>
          <a:lstStyle/>
          <a:p>
            <a:fld id="{61983BC9-0CDE-49E6-B190-C817C91A36FF}" type="slidenum">
              <a:rPr lang="en-US" smtClean="0"/>
              <a:t>21</a:t>
            </a:fld>
            <a:endParaRPr lang="en-US"/>
          </a:p>
        </p:txBody>
      </p:sp>
    </p:spTree>
    <p:extLst>
      <p:ext uri="{BB962C8B-B14F-4D97-AF65-F5344CB8AC3E}">
        <p14:creationId xmlns:p14="http://schemas.microsoft.com/office/powerpoint/2010/main" val="1843144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6E7680"/>
                </a:solidFill>
                <a:effectLst/>
                <a:latin typeface="+mj-lt"/>
              </a:rPr>
              <a:t>but at the end of 1.6 - This is what we want.</a:t>
            </a:r>
          </a:p>
          <a:p>
            <a:pPr algn="l">
              <a:buFont typeface="Arial" panose="020B0604020202020204" pitchFamily="34" charset="0"/>
              <a:buChar char="•"/>
            </a:pPr>
            <a:r>
              <a:rPr lang="en-US" b="0" i="0" dirty="0">
                <a:solidFill>
                  <a:srgbClr val="6E7680"/>
                </a:solidFill>
                <a:effectLst/>
                <a:latin typeface="+mj-lt"/>
              </a:rPr>
              <a:t>Stay small but polished, valuable, gem of a product.</a:t>
            </a:r>
          </a:p>
          <a:p>
            <a:endParaRPr lang="en-US" dirty="0">
              <a:latin typeface="+mj-lt"/>
            </a:endParaRPr>
          </a:p>
        </p:txBody>
      </p:sp>
      <p:sp>
        <p:nvSpPr>
          <p:cNvPr id="4" name="Slide Number Placeholder 3"/>
          <p:cNvSpPr>
            <a:spLocks noGrp="1"/>
          </p:cNvSpPr>
          <p:nvPr>
            <p:ph type="sldNum" sz="quarter" idx="5"/>
          </p:nvPr>
        </p:nvSpPr>
        <p:spPr/>
        <p:txBody>
          <a:bodyPr/>
          <a:lstStyle/>
          <a:p>
            <a:fld id="{61983BC9-0CDE-49E6-B190-C817C91A36FF}" type="slidenum">
              <a:rPr lang="en-US" smtClean="0"/>
              <a:t>22</a:t>
            </a:fld>
            <a:endParaRPr lang="en-US"/>
          </a:p>
        </p:txBody>
      </p:sp>
    </p:spTree>
    <p:extLst>
      <p:ext uri="{BB962C8B-B14F-4D97-AF65-F5344CB8AC3E}">
        <p14:creationId xmlns:p14="http://schemas.microsoft.com/office/powerpoint/2010/main" val="1900036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6E7680"/>
                </a:solidFill>
                <a:effectLst/>
                <a:latin typeface="+mn-lt"/>
              </a:rPr>
              <a:t>and to get there. We have 3 more iterations.</a:t>
            </a:r>
          </a:p>
          <a:p>
            <a:pPr algn="l">
              <a:buFont typeface="Arial" panose="020B0604020202020204" pitchFamily="34" charset="0"/>
              <a:buChar char="•"/>
            </a:pPr>
            <a:endParaRPr lang="en-US" b="0" i="0" dirty="0">
              <a:solidFill>
                <a:srgbClr val="6E7680"/>
              </a:solidFill>
              <a:effectLst/>
              <a:latin typeface="+mn-lt"/>
            </a:endParaRPr>
          </a:p>
        </p:txBody>
      </p:sp>
      <p:sp>
        <p:nvSpPr>
          <p:cNvPr id="4" name="Slide Number Placeholder 3"/>
          <p:cNvSpPr>
            <a:spLocks noGrp="1"/>
          </p:cNvSpPr>
          <p:nvPr>
            <p:ph type="sldNum" sz="quarter" idx="5"/>
          </p:nvPr>
        </p:nvSpPr>
        <p:spPr/>
        <p:txBody>
          <a:bodyPr/>
          <a:lstStyle/>
          <a:p>
            <a:fld id="{61983BC9-0CDE-49E6-B190-C817C91A36FF}" type="slidenum">
              <a:rPr lang="en-US" smtClean="0"/>
              <a:t>23</a:t>
            </a:fld>
            <a:endParaRPr lang="en-US"/>
          </a:p>
        </p:txBody>
      </p:sp>
    </p:spTree>
    <p:extLst>
      <p:ext uri="{BB962C8B-B14F-4D97-AF65-F5344CB8AC3E}">
        <p14:creationId xmlns:p14="http://schemas.microsoft.com/office/powerpoint/2010/main" val="2631137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6E7680"/>
                </a:solidFill>
                <a:effectLst/>
                <a:latin typeface="+mn-lt"/>
              </a:rPr>
              <a:t>The workload itself is supposed to be flat ideally. </a:t>
            </a:r>
          </a:p>
          <a:p>
            <a:pPr algn="l">
              <a:buFont typeface="Arial" panose="020B0604020202020204" pitchFamily="34" charset="0"/>
              <a:buChar char="•"/>
            </a:pPr>
            <a:r>
              <a:rPr lang="en-US" b="0" i="0" dirty="0">
                <a:solidFill>
                  <a:srgbClr val="6E7680"/>
                </a:solidFill>
                <a:effectLst/>
                <a:latin typeface="+mn-lt"/>
              </a:rPr>
              <a:t>might be a little bit </a:t>
            </a:r>
            <a:r>
              <a:rPr lang="en-US" b="1" i="0" dirty="0">
                <a:solidFill>
                  <a:srgbClr val="6E7680"/>
                </a:solidFill>
                <a:effectLst/>
                <a:latin typeface="+mn-lt"/>
              </a:rPr>
              <a:t>like this</a:t>
            </a:r>
            <a:r>
              <a:rPr lang="en-US" b="0" i="0" dirty="0">
                <a:solidFill>
                  <a:srgbClr val="6E7680"/>
                </a:solidFill>
                <a:effectLst/>
                <a:latin typeface="+mn-lt"/>
              </a:rPr>
              <a:t>, and you know, depending on midterms, etc.</a:t>
            </a:r>
          </a:p>
          <a:p>
            <a:pPr algn="l">
              <a:buFont typeface="Arial" panose="020B0604020202020204" pitchFamily="34" charset="0"/>
              <a:buChar char="•"/>
            </a:pPr>
            <a:r>
              <a:rPr lang="en-US" b="0" i="0" dirty="0">
                <a:solidFill>
                  <a:srgbClr val="6E7680"/>
                </a:solidFill>
                <a:effectLst/>
                <a:latin typeface="+mn-lt"/>
              </a:rPr>
              <a:t>Should not be </a:t>
            </a:r>
            <a:r>
              <a:rPr lang="en-US" b="1" i="0" dirty="0">
                <a:solidFill>
                  <a:srgbClr val="6E7680"/>
                </a:solidFill>
                <a:effectLst/>
                <a:latin typeface="+mn-lt"/>
              </a:rPr>
              <a:t>like this</a:t>
            </a:r>
            <a:r>
              <a:rPr lang="en-US" b="0" i="0" dirty="0">
                <a:solidFill>
                  <a:srgbClr val="6E7680"/>
                </a:solidFill>
                <a:effectLst/>
                <a:latin typeface="+mn-lt"/>
              </a:rPr>
              <a:t>. And nowadays it's rarely like this because we have the feature freeze.</a:t>
            </a:r>
          </a:p>
          <a:p>
            <a:pPr algn="l">
              <a:buFont typeface="Arial" panose="020B0604020202020204" pitchFamily="34" charset="0"/>
              <a:buChar char="•"/>
            </a:pPr>
            <a:r>
              <a:rPr lang="en-US" b="0" i="0" dirty="0">
                <a:solidFill>
                  <a:srgbClr val="6E7680"/>
                </a:solidFill>
                <a:effectLst/>
                <a:latin typeface="+mn-lt"/>
              </a:rPr>
              <a:t>Because of that, this kind of spike in workload in the </a:t>
            </a:r>
            <a:r>
              <a:rPr lang="en-US" b="0" i="0" dirty="0">
                <a:solidFill>
                  <a:srgbClr val="232333"/>
                </a:solidFill>
                <a:effectLst/>
                <a:latin typeface="+mn-lt"/>
              </a:rPr>
              <a:t>in the last iteration that doesn't happen.</a:t>
            </a:r>
          </a:p>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C468E2-A45F-40C1-B0B0-C5DA08064E85}"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509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lgn="l">
              <a:buFont typeface="Arial" panose="020B0604020202020204" pitchFamily="34" charset="0"/>
              <a:buChar char="•"/>
            </a:pPr>
            <a:r>
              <a:rPr lang="en-US" b="0" i="0" dirty="0">
                <a:solidFill>
                  <a:srgbClr val="6E7680"/>
                </a:solidFill>
                <a:effectLst/>
                <a:latin typeface="+mn-lt"/>
              </a:rPr>
              <a:t>Talking about polishing gems – look at this video</a:t>
            </a:r>
          </a:p>
          <a:p>
            <a:pPr algn="l">
              <a:buFont typeface="Arial" panose="020B0604020202020204" pitchFamily="34" charset="0"/>
              <a:buChar char="•"/>
            </a:pPr>
            <a:r>
              <a:rPr lang="en-US" b="0" i="0" dirty="0">
                <a:solidFill>
                  <a:srgbClr val="6E7680"/>
                </a:solidFill>
                <a:effectLst/>
                <a:latin typeface="+mn-lt"/>
              </a:rPr>
              <a:t>This video shows very old school technique of polishing gems - Observe what the guy is doing.</a:t>
            </a:r>
          </a:p>
          <a:p>
            <a:pPr algn="l">
              <a:buFont typeface="Arial" panose="020B0604020202020204" pitchFamily="34" charset="0"/>
              <a:buChar char="•"/>
            </a:pPr>
            <a:r>
              <a:rPr lang="en-US" b="0" i="0" dirty="0">
                <a:solidFill>
                  <a:srgbClr val="6E7680"/>
                </a:solidFill>
                <a:effectLst/>
                <a:latin typeface="+mn-lt"/>
              </a:rPr>
              <a:t>Polish a little, then check.</a:t>
            </a:r>
          </a:p>
          <a:p>
            <a:pPr algn="l">
              <a:buFont typeface="Arial" panose="020B0604020202020204" pitchFamily="34" charset="0"/>
              <a:buChar char="•"/>
            </a:pPr>
            <a:r>
              <a:rPr lang="en-US" b="0" i="0" dirty="0">
                <a:solidFill>
                  <a:srgbClr val="6E7680"/>
                </a:solidFill>
                <a:effectLst/>
                <a:latin typeface="+mn-lt"/>
              </a:rPr>
              <a:t>Again polish a little bit more. check again.</a:t>
            </a:r>
          </a:p>
          <a:p>
            <a:pPr algn="l">
              <a:buFont typeface="Arial" panose="020B0604020202020204" pitchFamily="34" charset="0"/>
              <a:buChar char="•"/>
            </a:pPr>
            <a:r>
              <a:rPr lang="en-US" b="0" i="0" dirty="0">
                <a:solidFill>
                  <a:srgbClr val="6E7680"/>
                </a:solidFill>
                <a:effectLst/>
                <a:latin typeface="+mn-lt"/>
              </a:rPr>
              <a:t>Then check again. </a:t>
            </a:r>
          </a:p>
          <a:p>
            <a:pPr algn="l">
              <a:buFont typeface="Arial" panose="020B0604020202020204" pitchFamily="34" charset="0"/>
              <a:buChar char="•"/>
            </a:pPr>
            <a:r>
              <a:rPr lang="en-US" b="0" i="0" dirty="0">
                <a:solidFill>
                  <a:srgbClr val="6E7680"/>
                </a:solidFill>
                <a:effectLst/>
                <a:latin typeface="+mn-lt"/>
              </a:rPr>
              <a:t>And now he's not polishing the gem, but he's polishing something else. That’s the wheel itself, right?</a:t>
            </a:r>
          </a:p>
          <a:p>
            <a:endParaRPr lang="en-SG" dirty="0">
              <a:latin typeface="+mn-lt"/>
            </a:endParaRPr>
          </a:p>
        </p:txBody>
      </p:sp>
      <p:sp>
        <p:nvSpPr>
          <p:cNvPr id="4" name="Slide Number Placeholder 3"/>
          <p:cNvSpPr>
            <a:spLocks noGrp="1"/>
          </p:cNvSpPr>
          <p:nvPr>
            <p:ph type="sldNum" sz="quarter" idx="10"/>
          </p:nvPr>
        </p:nvSpPr>
        <p:spPr/>
        <p:txBody>
          <a:bodyPr/>
          <a:lstStyle/>
          <a:p>
            <a:fld id="{B22CEC75-45A9-457B-A138-3C04FEDAA0AC}" type="slidenum">
              <a:rPr lang="en-SG" smtClean="0"/>
              <a:pPr/>
              <a:t>25</a:t>
            </a:fld>
            <a:endParaRPr lang="en-SG"/>
          </a:p>
        </p:txBody>
      </p:sp>
    </p:spTree>
    <p:extLst>
      <p:ext uri="{BB962C8B-B14F-4D97-AF65-F5344CB8AC3E}">
        <p14:creationId xmlns:p14="http://schemas.microsoft.com/office/powerpoint/2010/main" val="754434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You aim for</a:t>
            </a:r>
          </a:p>
          <a:p>
            <a:pPr marL="228600" indent="-228600">
              <a:buAutoNum type="arabicPeriod"/>
            </a:pPr>
            <a:r>
              <a:rPr lang="en-US" dirty="0"/>
              <a:t>Small steps  - iterative steps like change code in small steps, do tests, check it, etc.</a:t>
            </a:r>
          </a:p>
          <a:p>
            <a:pPr marL="228600" indent="-228600">
              <a:buAutoNum type="arabicPeriod"/>
            </a:pPr>
            <a:r>
              <a:rPr lang="en-US" dirty="0"/>
              <a:t>Don’t focus too much on codes – instead focus on sharpening your skills, process, etc. Spend some time to learn the tools/sharpen the skill in Git, etc. Focus on these things as well.</a:t>
            </a:r>
          </a:p>
        </p:txBody>
      </p:sp>
      <p:sp>
        <p:nvSpPr>
          <p:cNvPr id="4" name="Slide Number Placeholder 3"/>
          <p:cNvSpPr>
            <a:spLocks noGrp="1"/>
          </p:cNvSpPr>
          <p:nvPr>
            <p:ph type="sldNum" sz="quarter" idx="5"/>
          </p:nvPr>
        </p:nvSpPr>
        <p:spPr/>
        <p:txBody>
          <a:bodyPr/>
          <a:lstStyle/>
          <a:p>
            <a:fld id="{61983BC9-0CDE-49E6-B190-C817C91A36FF}" type="slidenum">
              <a:rPr lang="en-US" smtClean="0"/>
              <a:t>26</a:t>
            </a:fld>
            <a:endParaRPr lang="en-US"/>
          </a:p>
        </p:txBody>
      </p:sp>
    </p:spTree>
    <p:extLst>
      <p:ext uri="{BB962C8B-B14F-4D97-AF65-F5344CB8AC3E}">
        <p14:creationId xmlns:p14="http://schemas.microsoft.com/office/powerpoint/2010/main" val="931587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you are done with 1.2, we want you to do the following:</a:t>
            </a:r>
          </a:p>
          <a:p>
            <a:r>
              <a:rPr lang="en-US" dirty="0"/>
              <a:t>Do a postmortem of the previous iteration – think how it went well, what didn’t go well, how to improve process, etc. How can you speed up PR merging, come up with own policies, get team consensus to make things better in next few weeks.</a:t>
            </a:r>
          </a:p>
        </p:txBody>
      </p:sp>
      <p:sp>
        <p:nvSpPr>
          <p:cNvPr id="4" name="Slide Number Placeholder 3"/>
          <p:cNvSpPr>
            <a:spLocks noGrp="1"/>
          </p:cNvSpPr>
          <p:nvPr>
            <p:ph type="sldNum" sz="quarter" idx="10"/>
          </p:nvPr>
        </p:nvSpPr>
        <p:spPr/>
        <p:txBody>
          <a:bodyPr/>
          <a:lstStyle/>
          <a:p>
            <a:fld id="{61983BC9-0CDE-49E6-B190-C817C91A36FF}" type="slidenum">
              <a:rPr lang="en-US" smtClean="0"/>
              <a:t>27</a:t>
            </a:fld>
            <a:endParaRPr lang="en-US"/>
          </a:p>
        </p:txBody>
      </p:sp>
    </p:spTree>
    <p:extLst>
      <p:ext uri="{BB962C8B-B14F-4D97-AF65-F5344CB8AC3E}">
        <p14:creationId xmlns:p14="http://schemas.microsoft.com/office/powerpoint/2010/main" val="324885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Sometimes, you can adjust the process rigor – like this:</a:t>
            </a:r>
          </a:p>
          <a:p>
            <a:endParaRPr lang="en-US" dirty="0"/>
          </a:p>
          <a:p>
            <a:r>
              <a:rPr lang="en-US" dirty="0"/>
              <a:t>Earlier, you were asked to follow the forking workflow, where everything goes through your fork. You push changes there and create a pull request (PR) from the fork. Alternatively, you can use the </a:t>
            </a:r>
            <a:r>
              <a:rPr lang="en-US" i="1" dirty="0"/>
              <a:t>feature branch workflow</a:t>
            </a:r>
            <a:r>
              <a:rPr lang="en-US" dirty="0"/>
              <a:t>, which bypasses the fork. In this method, you push the branch directly to the team repository, create the PR there, review it, and then merge it before pulling the changes back. This approach has fewer steps.</a:t>
            </a:r>
          </a:p>
          <a:p>
            <a:endParaRPr lang="en-US" dirty="0"/>
          </a:p>
          <a:p>
            <a:r>
              <a:rPr lang="en-US" dirty="0"/>
              <a:t>However, if you use the feature branch workflow, it means everyone has </a:t>
            </a:r>
            <a:r>
              <a:rPr lang="en-US" b="1" dirty="0"/>
              <a:t>push permissions</a:t>
            </a:r>
            <a:r>
              <a:rPr lang="en-US" dirty="0"/>
              <a:t> to the team repository. This increases the risk, such as accidentally deleting the master branch. Therefore, it’s crucial to protect the master branch when using this workflow.</a:t>
            </a:r>
          </a:p>
          <a:p>
            <a:endParaRPr lang="en-US" dirty="0"/>
          </a:p>
          <a:p>
            <a:r>
              <a:rPr lang="en-US" dirty="0"/>
              <a:t>When should you switch to this approach? It’s not mandatory; it’s an option. In fact, trying it out at some point can be beneficial, as it allows you to know both workflows, which is valuable.</a:t>
            </a:r>
          </a:p>
          <a:p>
            <a:endParaRPr lang="en-US" dirty="0"/>
          </a:p>
          <a:p>
            <a:r>
              <a:rPr lang="en-US" b="1" dirty="0"/>
              <a:t>Our recommendation</a:t>
            </a:r>
            <a:r>
              <a:rPr lang="en-US" dirty="0"/>
              <a:t> might seem counterintuitive. If you find the current workflow slow or cumbersome, you might feel tempted to switch. However, if that’s the case, it indicates you’re not yet comfortable with the forking workflow. It’s better to master the current process before switching to the feature branch workflow. Mastering one workflow well is more important than trying to learn both simultaneously without adequate practice.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3294BB6B-396E-463D-AB56-D8E5D640BB80}" type="slidenum">
              <a:rPr lang="en-SG" smtClean="0">
                <a:solidFill>
                  <a:prstClr val="black"/>
                </a:solidFill>
              </a:rPr>
              <a:pPr>
                <a:defRPr/>
              </a:pPr>
              <a:t>28</a:t>
            </a:fld>
            <a:endParaRPr lang="en-SG">
              <a:solidFill>
                <a:prstClr val="black"/>
              </a:solidFill>
            </a:endParaRPr>
          </a:p>
        </p:txBody>
      </p:sp>
    </p:spTree>
    <p:extLst>
      <p:ext uri="{BB962C8B-B14F-4D97-AF65-F5344CB8AC3E}">
        <p14:creationId xmlns:p14="http://schemas.microsoft.com/office/powerpoint/2010/main" val="3813714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Anyone feeling like Deja Wu?</a:t>
            </a:r>
          </a:p>
          <a:p>
            <a:pPr>
              <a:buFont typeface="+mj-lt"/>
              <a:buAutoNum type="arabicPeriod"/>
            </a:pPr>
            <a:endParaRPr lang="en-US" dirty="0"/>
          </a:p>
          <a:p>
            <a:pPr>
              <a:buFont typeface="+mj-lt"/>
              <a:buAutoNum type="arabicPeriod"/>
            </a:pPr>
            <a:r>
              <a:rPr lang="en-US" dirty="0"/>
              <a:t>The problem description is similar to the tutorial exercise, where a course can be taught by multiple instructors, and one must be the coordinator. Here, it’s about focus areas for students, with one being primary area.</a:t>
            </a:r>
          </a:p>
          <a:p>
            <a:pPr>
              <a:buFont typeface="+mj-lt"/>
              <a:buAutoNum type="arabicPeriod"/>
            </a:pPr>
            <a:endParaRPr lang="en-US" dirty="0"/>
          </a:p>
          <a:p>
            <a:pPr>
              <a:buFont typeface="+mj-lt"/>
              <a:buAutoNum type="arabicPeriod"/>
            </a:pPr>
            <a:r>
              <a:rPr lang="en-US" dirty="0"/>
              <a:t>These models presented here mirror the ones from the 3 models in tutorial - showing three different models—only one of which we worked previously.</a:t>
            </a:r>
          </a:p>
          <a:p>
            <a:pPr>
              <a:buFont typeface="+mj-lt"/>
              <a:buAutoNum type="arabicPeriod"/>
            </a:pPr>
            <a:endParaRPr lang="en-US" dirty="0"/>
          </a:p>
          <a:p>
            <a:pPr>
              <a:buFont typeface="+mj-lt"/>
              <a:buAutoNum type="arabicPeriod"/>
            </a:pPr>
            <a:r>
              <a:rPr lang="en-US" dirty="0"/>
              <a:t>Model B aligns with the successful model from the tutorial, and it’s the correct choice here as well.</a:t>
            </a:r>
          </a:p>
          <a:p>
            <a:pPr>
              <a:buFont typeface="+mj-lt"/>
              <a:buAutoNum type="arabicPeriod"/>
            </a:pPr>
            <a:endParaRPr lang="en-US" dirty="0"/>
          </a:p>
          <a:p>
            <a:pPr>
              <a:buFont typeface="+mj-lt"/>
              <a:buAutoNum type="arabicPeriod"/>
            </a:pPr>
            <a:r>
              <a:rPr lang="en-US" dirty="0"/>
              <a:t>Models A and C fail for the same reasons they did in the tutorial.</a:t>
            </a:r>
          </a:p>
          <a:p>
            <a:pPr>
              <a:buFont typeface="+mj-lt"/>
              <a:buAutoNum type="arabicPeriod"/>
            </a:pPr>
            <a:endParaRPr lang="en-US" dirty="0"/>
          </a:p>
          <a:p>
            <a:pPr>
              <a:buFont typeface="+mj-lt"/>
              <a:buAutoNum type="arabicPeriod"/>
            </a:pPr>
            <a:r>
              <a:rPr lang="en-US" dirty="0"/>
              <a:t>The key takeaway is that encountering similar scenarios helps build pattern recognition skills, allowing quicker identification of correct models that can work and that doesn’t work. If you remember that pattern in the tutorial, then you can immediately go to this answer (B) quickly and discarded (A) and (B) faster.</a:t>
            </a:r>
          </a:p>
          <a:p>
            <a:pPr>
              <a:buFont typeface="+mj-lt"/>
              <a:buAutoNum type="arabicPeriod"/>
            </a:pPr>
            <a:endParaRPr lang="en-US" dirty="0"/>
          </a:p>
          <a:p>
            <a:pPr>
              <a:buFont typeface="+mj-lt"/>
              <a:buAutoNum type="arabicPeriod"/>
            </a:pPr>
            <a:r>
              <a:rPr lang="en-US" dirty="0"/>
              <a:t>As you encounter more of these problems, you’ll become faster at recognizing which models work based on previous experiences – need pattern matching skills.</a:t>
            </a:r>
          </a:p>
        </p:txBody>
      </p:sp>
      <p:sp>
        <p:nvSpPr>
          <p:cNvPr id="4" name="Slide Number Placeholder 3"/>
          <p:cNvSpPr>
            <a:spLocks noGrp="1"/>
          </p:cNvSpPr>
          <p:nvPr>
            <p:ph type="sldNum" sz="quarter" idx="5"/>
          </p:nvPr>
        </p:nvSpPr>
        <p:spPr/>
        <p:txBody>
          <a:bodyPr/>
          <a:lstStyle/>
          <a:p>
            <a:fld id="{61983BC9-0CDE-49E6-B190-C817C91A36FF}" type="slidenum">
              <a:rPr lang="en-US" smtClean="0"/>
              <a:t>29</a:t>
            </a:fld>
            <a:endParaRPr lang="en-US"/>
          </a:p>
        </p:txBody>
      </p:sp>
    </p:spTree>
    <p:extLst>
      <p:ext uri="{BB962C8B-B14F-4D97-AF65-F5344CB8AC3E}">
        <p14:creationId xmlns:p14="http://schemas.microsoft.com/office/powerpoint/2010/main" val="3483485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Few weeks ago we learned these fundamental design concepts – use right abstraction, lower coupling, increase cohesion.</a:t>
            </a:r>
          </a:p>
          <a:p>
            <a:endParaRPr lang="en-US" dirty="0">
              <a:latin typeface="+mn-lt"/>
            </a:endParaRPr>
          </a:p>
          <a:p>
            <a:r>
              <a:rPr lang="en-US" dirty="0">
                <a:latin typeface="+mn-lt"/>
              </a:rPr>
              <a:t>How to do these? We learned that can be done by learning Design Principles. They give us more guidance. But they are very high-level or only gives the direction. But not more details. It will be nicer if they say the details like: </a:t>
            </a:r>
            <a:r>
              <a:rPr lang="en-US" b="0" i="0" dirty="0">
                <a:solidFill>
                  <a:srgbClr val="6E7680"/>
                </a:solidFill>
                <a:effectLst/>
                <a:latin typeface="+mn-lt"/>
              </a:rPr>
              <a:t>do this exactly, these are the classes you need to use, this is the association, this is the inheritance you should use, etc.</a:t>
            </a:r>
          </a:p>
          <a:p>
            <a:endParaRPr lang="en-US" b="0" i="0" dirty="0">
              <a:solidFill>
                <a:srgbClr val="6E7680"/>
              </a:solidFill>
              <a:effectLst/>
              <a:latin typeface="+mn-lt"/>
            </a:endParaRPr>
          </a:p>
          <a:p>
            <a:pPr algn="l">
              <a:buFont typeface="Arial" panose="020B0604020202020204" pitchFamily="34" charset="0"/>
              <a:buNone/>
            </a:pPr>
            <a:r>
              <a:rPr lang="en-US" b="0" i="0" dirty="0">
                <a:solidFill>
                  <a:srgbClr val="6E7680"/>
                </a:solidFill>
                <a:effectLst/>
                <a:latin typeface="+mn-lt"/>
              </a:rPr>
              <a:t>For this case, these principles don't do much help – But something that does do it is this thing called </a:t>
            </a:r>
            <a:r>
              <a:rPr lang="en-US" b="1" i="0" dirty="0">
                <a:solidFill>
                  <a:srgbClr val="6E7680"/>
                </a:solidFill>
                <a:effectLst/>
                <a:latin typeface="+mn-lt"/>
              </a:rPr>
              <a:t>design patterns</a:t>
            </a:r>
            <a:r>
              <a:rPr lang="en-US" b="0" i="0" dirty="0">
                <a:solidFill>
                  <a:srgbClr val="6E7680"/>
                </a:solidFill>
                <a:effectLst/>
                <a:latin typeface="+mn-lt"/>
              </a:rPr>
              <a:t>. This week we will start learning about this concepts and few examples on DP. </a:t>
            </a:r>
          </a:p>
          <a:p>
            <a:endParaRPr lang="en-US" dirty="0">
              <a:latin typeface="+mn-lt"/>
            </a:endParaRPr>
          </a:p>
        </p:txBody>
      </p:sp>
      <p:sp>
        <p:nvSpPr>
          <p:cNvPr id="4" name="Slide Number Placeholder 3"/>
          <p:cNvSpPr>
            <a:spLocks noGrp="1"/>
          </p:cNvSpPr>
          <p:nvPr>
            <p:ph type="sldNum" sz="quarter" idx="5"/>
          </p:nvPr>
        </p:nvSpPr>
        <p:spPr/>
        <p:txBody>
          <a:bodyPr/>
          <a:lstStyle/>
          <a:p>
            <a:fld id="{61983BC9-0CDE-49E6-B190-C817C91A36FF}" type="slidenum">
              <a:rPr lang="en-US" smtClean="0"/>
              <a:t>30</a:t>
            </a:fld>
            <a:endParaRPr lang="en-US"/>
          </a:p>
        </p:txBody>
      </p:sp>
    </p:spTree>
    <p:extLst>
      <p:ext uri="{BB962C8B-B14F-4D97-AF65-F5344CB8AC3E}">
        <p14:creationId xmlns:p14="http://schemas.microsoft.com/office/powerpoint/2010/main" val="749087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buFont typeface="+mj-lt"/>
              <a:buAutoNum type="arabicPeriod"/>
            </a:pPr>
            <a:r>
              <a:rPr lang="en-US" b="1" dirty="0"/>
              <a:t>Law of Demeter (</a:t>
            </a:r>
            <a:r>
              <a:rPr lang="en-US" b="1" dirty="0" err="1"/>
              <a:t>LoD</a:t>
            </a:r>
            <a:r>
              <a:rPr lang="en-US" b="1" dirty="0"/>
              <a:t>) Explanation</a:t>
            </a:r>
            <a:r>
              <a:rPr lang="en-US" dirty="0"/>
              <a:t>:</a:t>
            </a:r>
          </a:p>
          <a:p>
            <a:pPr marL="742950" lvl="1" indent="-285750">
              <a:buFont typeface="+mj-lt"/>
              <a:buAutoNum type="arabicPeriod"/>
            </a:pPr>
            <a:r>
              <a:rPr lang="en-US" dirty="0"/>
              <a:t>The method in </a:t>
            </a:r>
            <a:r>
              <a:rPr lang="en-US" dirty="0" err="1"/>
              <a:t>LibraryCatalog</a:t>
            </a:r>
            <a:r>
              <a:rPr lang="en-US" dirty="0"/>
              <a:t> accesses a property (author) of the Book object it receives, which is considered a "friend of a friend." This violates </a:t>
            </a:r>
            <a:r>
              <a:rPr lang="en-US" dirty="0" err="1"/>
              <a:t>LoD</a:t>
            </a:r>
            <a:r>
              <a:rPr lang="en-US" dirty="0"/>
              <a:t> as the principle dictates that a class should not interact with objects beyond its direct collaborators.</a:t>
            </a:r>
          </a:p>
          <a:p>
            <a:pPr>
              <a:buFont typeface="+mj-lt"/>
              <a:buAutoNum type="arabicPeriod"/>
            </a:pPr>
            <a:r>
              <a:rPr lang="en-US" b="1" dirty="0"/>
              <a:t>Reason for </a:t>
            </a:r>
            <a:r>
              <a:rPr lang="en-US" b="1" dirty="0" err="1"/>
              <a:t>LoD</a:t>
            </a:r>
            <a:r>
              <a:rPr lang="en-US" b="1" dirty="0"/>
              <a:t> Violation</a:t>
            </a:r>
            <a:r>
              <a:rPr lang="en-US" dirty="0"/>
              <a:t>:</a:t>
            </a:r>
          </a:p>
          <a:p>
            <a:pPr marL="742950" lvl="1" indent="-285750">
              <a:buFont typeface="+mj-lt"/>
              <a:buAutoNum type="arabicPeriod"/>
            </a:pPr>
            <a:r>
              <a:rPr lang="en-US" dirty="0"/>
              <a:t>Accessing an internal object structure (e.g., Book accessing Author) introduces tight coupling. This makes the </a:t>
            </a:r>
            <a:r>
              <a:rPr lang="en-US" dirty="0" err="1"/>
              <a:t>LibraryCatalog</a:t>
            </a:r>
            <a:r>
              <a:rPr lang="en-US" dirty="0"/>
              <a:t> class dependent on the structure of the Book class, causing issues if that structure changes later.</a:t>
            </a:r>
          </a:p>
          <a:p>
            <a:pPr>
              <a:buFont typeface="+mj-lt"/>
              <a:buAutoNum type="arabicPeriod"/>
            </a:pPr>
            <a:r>
              <a:rPr lang="en-US" b="1" dirty="0"/>
              <a:t>Analogy for Better Understanding</a:t>
            </a:r>
            <a:r>
              <a:rPr lang="en-US" dirty="0"/>
              <a:t>:</a:t>
            </a:r>
          </a:p>
          <a:p>
            <a:pPr marL="742950" lvl="1" indent="-285750">
              <a:buFont typeface="+mj-lt"/>
              <a:buAutoNum type="arabicPeriod"/>
            </a:pPr>
            <a:r>
              <a:rPr lang="en-US" dirty="0"/>
              <a:t>The slide uses the analogy of a delivery person not reaching into your pocket to take money, emphasizing that direct access to another object's internals is unsafe and undesirable – c is delivery person, b is you and a is wallet.</a:t>
            </a:r>
          </a:p>
          <a:p>
            <a:pPr marL="742950" lvl="1" indent="-285750">
              <a:buFont typeface="+mj-lt"/>
              <a:buAutoNum type="arabicPeriod"/>
            </a:pPr>
            <a:r>
              <a:rPr lang="en-US" dirty="0"/>
              <a:t>In this contest – we don’t want Library object to have dependency on internal object structure like author.</a:t>
            </a:r>
          </a:p>
          <a:p>
            <a:pPr>
              <a:buFont typeface="+mj-lt"/>
              <a:buAutoNum type="arabicPeriod"/>
            </a:pPr>
            <a:r>
              <a:rPr lang="en-US" b="1" dirty="0"/>
              <a:t>Implications of Violating </a:t>
            </a:r>
            <a:r>
              <a:rPr lang="en-US" b="1" dirty="0" err="1"/>
              <a:t>LoD</a:t>
            </a:r>
            <a:r>
              <a:rPr lang="en-US" dirty="0"/>
              <a:t>:</a:t>
            </a:r>
          </a:p>
          <a:p>
            <a:pPr marL="742950" lvl="1" indent="-285750">
              <a:buFont typeface="+mj-lt"/>
              <a:buAutoNum type="arabicPeriod"/>
            </a:pPr>
            <a:r>
              <a:rPr lang="en-US" dirty="0"/>
              <a:t>It increases coupling and dependency, making the system harder to maintain. If the internal structure changes (like moving or renaming variables), the class relying on it (</a:t>
            </a:r>
            <a:r>
              <a:rPr lang="en-US" dirty="0" err="1"/>
              <a:t>LibraryCatalog</a:t>
            </a:r>
            <a:r>
              <a:rPr lang="en-US" dirty="0"/>
              <a:t>) would also need modifications.</a:t>
            </a:r>
          </a:p>
          <a:p>
            <a:pPr marL="285750" marR="0" lvl="0" indent="-28575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Encapsulation is Not </a:t>
            </a:r>
            <a:r>
              <a:rPr lang="en-US" b="1" dirty="0" err="1"/>
              <a:t>Enough</a:t>
            </a:r>
            <a:r>
              <a:rPr lang="en-US" dirty="0" err="1"/>
              <a:t>:Even</a:t>
            </a:r>
            <a:r>
              <a:rPr lang="en-US" dirty="0"/>
              <a:t> if the author variable in the Book class is made private and accessed via a method (e.g., </a:t>
            </a:r>
            <a:r>
              <a:rPr lang="en-US" dirty="0" err="1"/>
              <a:t>getAuthor</a:t>
            </a:r>
            <a:r>
              <a:rPr lang="en-US" dirty="0"/>
              <a:t>()), it still violates </a:t>
            </a:r>
            <a:r>
              <a:rPr lang="en-US" dirty="0" err="1"/>
              <a:t>LoD</a:t>
            </a:r>
            <a:r>
              <a:rPr lang="en-US" dirty="0"/>
              <a:t>. The issue remains because the </a:t>
            </a:r>
            <a:r>
              <a:rPr lang="en-US" dirty="0" err="1"/>
              <a:t>LibraryCatalog</a:t>
            </a:r>
            <a:r>
              <a:rPr lang="en-US" dirty="0"/>
              <a:t> class is still navigating through the object structure, accessing the internal Author object indirectly.</a:t>
            </a:r>
          </a:p>
          <a:p>
            <a:pPr>
              <a:buFont typeface="+mj-lt"/>
              <a:buAutoNum type="arabicPeriod"/>
            </a:pPr>
            <a:r>
              <a:rPr lang="en-US" b="1" dirty="0"/>
              <a:t>Alternative Solutions</a:t>
            </a:r>
            <a:r>
              <a:rPr lang="en-US" dirty="0"/>
              <a:t>: What can we do in this case?</a:t>
            </a:r>
          </a:p>
          <a:p>
            <a:pPr marL="742950" lvl="1" indent="-285750">
              <a:buFont typeface="+mj-lt"/>
              <a:buAutoNum type="arabicPeriod"/>
            </a:pPr>
            <a:r>
              <a:rPr lang="en-US" dirty="0"/>
              <a:t>One solution is to pass the Author object directly to </a:t>
            </a:r>
            <a:r>
              <a:rPr lang="en-US" dirty="0" err="1"/>
              <a:t>LibraryCatalog</a:t>
            </a:r>
            <a:r>
              <a:rPr lang="en-US" dirty="0"/>
              <a:t>, making it a direct collaborator and resolving the </a:t>
            </a:r>
            <a:r>
              <a:rPr lang="en-US" dirty="0" err="1"/>
              <a:t>LoD</a:t>
            </a:r>
            <a:r>
              <a:rPr lang="en-US" dirty="0"/>
              <a:t> violation.</a:t>
            </a:r>
          </a:p>
          <a:p>
            <a:pPr marL="742950" lvl="1" indent="-285750">
              <a:buFont typeface="+mj-lt"/>
              <a:buAutoNum type="arabicPeriod"/>
            </a:pPr>
            <a:r>
              <a:rPr lang="en-US" dirty="0"/>
              <a:t>Another option is to ask the Book object itself to update its Author information without directly accessing the Author instance.</a:t>
            </a:r>
          </a:p>
          <a:p>
            <a:pPr>
              <a:buFont typeface="+mj-lt"/>
              <a:buAutoNum type="arabicPeriod"/>
            </a:pPr>
            <a:r>
              <a:rPr lang="en-US" b="1" dirty="0"/>
              <a:t>Trade-offs</a:t>
            </a:r>
            <a:r>
              <a:rPr lang="en-US" dirty="0"/>
              <a:t>:</a:t>
            </a:r>
          </a:p>
          <a:p>
            <a:pPr marL="742950" lvl="1" indent="-285750">
              <a:buFont typeface="+mj-lt"/>
              <a:buAutoNum type="arabicPeriod"/>
            </a:pPr>
            <a:r>
              <a:rPr lang="en-US" dirty="0"/>
              <a:t>While these alternatives reduce coupling, they come with their own costs, such as potentially increasing code complexity. The current approach might still be acceptable if it's clearer and simpler.</a:t>
            </a:r>
          </a:p>
          <a:p>
            <a:pPr>
              <a:buFont typeface="+mj-lt"/>
              <a:buAutoNum type="arabicPeriod"/>
            </a:pPr>
            <a:r>
              <a:rPr lang="en-US" b="1" dirty="0"/>
              <a:t>Takeaway</a:t>
            </a:r>
            <a:r>
              <a:rPr lang="en-US" dirty="0"/>
              <a:t>:</a:t>
            </a:r>
          </a:p>
          <a:p>
            <a:pPr marL="742950" lvl="1" indent="-285750">
              <a:buFont typeface="+mj-lt"/>
              <a:buAutoNum type="arabicPeriod"/>
            </a:pPr>
            <a:r>
              <a:rPr lang="en-US" dirty="0"/>
              <a:t>Although </a:t>
            </a:r>
            <a:r>
              <a:rPr lang="en-US" dirty="0" err="1"/>
              <a:t>LoD</a:t>
            </a:r>
            <a:r>
              <a:rPr lang="en-US" dirty="0"/>
              <a:t> violations are common, it’s crucial to minimize them when possible. Evaluate the trade-offs of each solution and aim to balance simplicity and adherence to principles. Based on the cost involved you can try to minimize it or not.</a:t>
            </a:r>
          </a:p>
          <a:p>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4</a:t>
            </a:fld>
            <a:endParaRPr lang="en-US"/>
          </a:p>
        </p:txBody>
      </p:sp>
    </p:spTree>
    <p:extLst>
      <p:ext uri="{BB962C8B-B14F-4D97-AF65-F5344CB8AC3E}">
        <p14:creationId xmlns:p14="http://schemas.microsoft.com/office/powerpoint/2010/main" val="1901910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983BC9-0CDE-49E6-B190-C817C91A36FF}" type="slidenum">
              <a:rPr lang="en-US" smtClean="0"/>
              <a:t>31</a:t>
            </a:fld>
            <a:endParaRPr lang="en-US"/>
          </a:p>
        </p:txBody>
      </p:sp>
    </p:spTree>
    <p:extLst>
      <p:ext uri="{BB962C8B-B14F-4D97-AF65-F5344CB8AC3E}">
        <p14:creationId xmlns:p14="http://schemas.microsoft.com/office/powerpoint/2010/main" val="4201282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6E7680"/>
                </a:solidFill>
                <a:effectLst/>
                <a:latin typeface="+mn-lt"/>
              </a:rPr>
              <a:t>I suppose many of you have seen this before, so you might know the story this long ago.</a:t>
            </a:r>
          </a:p>
          <a:p>
            <a:pPr algn="l">
              <a:buFont typeface="Arial" panose="020B0604020202020204" pitchFamily="34" charset="0"/>
              <a:buNone/>
            </a:pPr>
            <a:r>
              <a:rPr lang="en-US" b="0" i="0" dirty="0">
                <a:solidFill>
                  <a:srgbClr val="6E7680"/>
                </a:solidFill>
                <a:effectLst/>
                <a:latin typeface="+mn-lt"/>
              </a:rPr>
              <a:t>This is another infamous, Failure story. It blew up soon after launch, destroyed like millions of dollars worth of stuff. </a:t>
            </a:r>
          </a:p>
          <a:p>
            <a:pPr algn="l">
              <a:buFont typeface="Arial" panose="020B0604020202020204" pitchFamily="34" charset="0"/>
              <a:buNone/>
            </a:pPr>
            <a:r>
              <a:rPr lang="en-US" b="0" i="0" dirty="0">
                <a:solidFill>
                  <a:srgbClr val="6E7680"/>
                </a:solidFill>
                <a:effectLst/>
                <a:latin typeface="+mn-lt"/>
              </a:rPr>
              <a:t>But luckily no lives were lost because it was unmanned. </a:t>
            </a:r>
          </a:p>
          <a:p>
            <a:pPr algn="l">
              <a:buFont typeface="Arial" panose="020B0604020202020204" pitchFamily="34" charset="0"/>
              <a:buNone/>
            </a:pPr>
            <a:r>
              <a:rPr lang="en-US" b="0" i="0" dirty="0">
                <a:solidFill>
                  <a:srgbClr val="6E7680"/>
                </a:solidFill>
                <a:effectLst/>
                <a:latin typeface="+mn-lt"/>
              </a:rPr>
              <a:t>So what happened?</a:t>
            </a:r>
          </a:p>
          <a:p>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32</a:t>
            </a:fld>
            <a:endParaRPr lang="en-US"/>
          </a:p>
        </p:txBody>
      </p:sp>
    </p:spTree>
    <p:extLst>
      <p:ext uri="{BB962C8B-B14F-4D97-AF65-F5344CB8AC3E}">
        <p14:creationId xmlns:p14="http://schemas.microsoft.com/office/powerpoint/2010/main" val="2956891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dirty="0"/>
              <a:t>The scenario involves three key subsystems that work together, each with its specific responsibility.</a:t>
            </a:r>
          </a:p>
          <a:p>
            <a:pPr>
              <a:buFont typeface="+mj-lt"/>
              <a:buAutoNum type="arabicPeriod"/>
            </a:pPr>
            <a:r>
              <a:rPr lang="en-US" dirty="0"/>
              <a:t>System 1 detects an anomaly and sends out an error message—nothing unusual at first glance.</a:t>
            </a:r>
          </a:p>
          <a:p>
            <a:pPr>
              <a:buFont typeface="+mj-lt"/>
              <a:buAutoNum type="arabicPeriod"/>
            </a:pPr>
            <a:r>
              <a:rPr lang="en-US" dirty="0"/>
              <a:t>System 2, which </a:t>
            </a:r>
            <a:r>
              <a:rPr lang="en-US"/>
              <a:t>reads navigation </a:t>
            </a:r>
            <a:r>
              <a:rPr lang="en-US" dirty="0"/>
              <a:t>instructions, was not designed to handle error messages, so it mistakenly interprets the error message as a navigation command.</a:t>
            </a:r>
          </a:p>
          <a:p>
            <a:pPr>
              <a:buFont typeface="+mj-lt"/>
              <a:buAutoNum type="arabicPeriod"/>
            </a:pPr>
            <a:r>
              <a:rPr lang="en-US" dirty="0"/>
              <a:t>As a result, the shuttle goes off course because the interpreted command doesn't make sense in a navigation context.</a:t>
            </a:r>
          </a:p>
          <a:p>
            <a:pPr>
              <a:buFont typeface="+mj-lt"/>
              <a:buAutoNum type="arabicPeriod"/>
            </a:pPr>
            <a:r>
              <a:rPr lang="en-US" dirty="0"/>
              <a:t>System 3, responsible for monitoring the flight path, detects the off-course situation and triggers the self-destruct mechanism to avoid further catastrophe.</a:t>
            </a:r>
          </a:p>
          <a:p>
            <a:pPr>
              <a:buFont typeface="+mj-lt"/>
              <a:buAutoNum type="arabicPeriod"/>
            </a:pPr>
            <a:r>
              <a:rPr lang="en-US" dirty="0"/>
              <a:t>The point highlights the importance of properly handling different message types in code, as misinterpretations can lead to critical failures, just like in this example.</a:t>
            </a:r>
          </a:p>
          <a:p>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33</a:t>
            </a:fld>
            <a:endParaRPr lang="en-US"/>
          </a:p>
        </p:txBody>
      </p:sp>
    </p:spTree>
    <p:extLst>
      <p:ext uri="{BB962C8B-B14F-4D97-AF65-F5344CB8AC3E}">
        <p14:creationId xmlns:p14="http://schemas.microsoft.com/office/powerpoint/2010/main" val="476678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kind of things can happen in your project as well.</a:t>
            </a:r>
          </a:p>
          <a:p>
            <a:endParaRPr lang="en-US" dirty="0"/>
          </a:p>
          <a:p>
            <a:pPr marL="228600" indent="-228600">
              <a:buAutoNum type="arabicPeriod"/>
            </a:pPr>
            <a:r>
              <a:rPr lang="en-US" dirty="0"/>
              <a:t>When coding, you and your team members may have different assumptions about return values, such as using null, an empty string, or an error code for a specific condition. If these assumptions are not aligned, each member may code independently with incorrect expectations, leading to issues when integrating their work.</a:t>
            </a:r>
          </a:p>
          <a:p>
            <a:pPr marL="228600" indent="-228600">
              <a:buAutoNum type="arabicPeriod"/>
            </a:pPr>
            <a:r>
              <a:rPr lang="en-US" dirty="0"/>
              <a:t>This misalignment can cause major bugs or even system failures when components interact.</a:t>
            </a:r>
          </a:p>
        </p:txBody>
      </p:sp>
      <p:sp>
        <p:nvSpPr>
          <p:cNvPr id="4" name="Slide Number Placeholder 3"/>
          <p:cNvSpPr>
            <a:spLocks noGrp="1"/>
          </p:cNvSpPr>
          <p:nvPr>
            <p:ph type="sldNum" sz="quarter" idx="5"/>
          </p:nvPr>
        </p:nvSpPr>
        <p:spPr/>
        <p:txBody>
          <a:bodyPr/>
          <a:lstStyle/>
          <a:p>
            <a:fld id="{61983BC9-0CDE-49E6-B190-C817C91A36FF}" type="slidenum">
              <a:rPr lang="en-US" smtClean="0"/>
              <a:t>34</a:t>
            </a:fld>
            <a:endParaRPr lang="en-US"/>
          </a:p>
        </p:txBody>
      </p:sp>
    </p:spTree>
    <p:extLst>
      <p:ext uri="{BB962C8B-B14F-4D97-AF65-F5344CB8AC3E}">
        <p14:creationId xmlns:p14="http://schemas.microsoft.com/office/powerpoint/2010/main" val="1066986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To prevent such issues, it's crucial to build defensive coding practices, ensuring your code can handle unexpected or incorrect inputs from others.</a:t>
            </a:r>
          </a:p>
          <a:p>
            <a:pPr marL="228600" indent="-228600">
              <a:buAutoNum type="arabicPeriod"/>
            </a:pPr>
            <a:r>
              <a:rPr lang="en-US" dirty="0"/>
              <a:t>By safeguarding your code against potential errors from other parts, you minimize the risk of cascading problems and maintain system stability.</a:t>
            </a:r>
          </a:p>
          <a:p>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35</a:t>
            </a:fld>
            <a:endParaRPr lang="en-US"/>
          </a:p>
        </p:txBody>
      </p:sp>
    </p:spTree>
    <p:extLst>
      <p:ext uri="{BB962C8B-B14F-4D97-AF65-F5344CB8AC3E}">
        <p14:creationId xmlns:p14="http://schemas.microsoft.com/office/powerpoint/2010/main" val="488414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a:p>
            <a:pPr>
              <a:buFont typeface="+mj-lt"/>
              <a:buAutoNum type="arabicPeriod"/>
            </a:pPr>
            <a:r>
              <a:rPr lang="en-US" dirty="0"/>
              <a:t>In this course, we cover four ways to handle issues that arise from wrong assumptions or unexpected conditions in programming.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C0FCDA-07B1-4F9D-B4B9-C0484A54AC0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5785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mj-lt"/>
              <a:buAutoNum type="arabicPeriod"/>
            </a:pPr>
            <a:r>
              <a:rPr lang="en-US" dirty="0"/>
              <a:t>The first category is </a:t>
            </a:r>
            <a:r>
              <a:rPr lang="en-US" b="1" dirty="0"/>
              <a:t>Misunderstandings</a:t>
            </a:r>
            <a:r>
              <a:rPr lang="en-US" dirty="0"/>
              <a:t>, where you make incorrect assumptions and act based on them. To address this, we use </a:t>
            </a:r>
            <a:r>
              <a:rPr lang="en-US" b="1" dirty="0"/>
              <a:t>Assertions</a:t>
            </a:r>
            <a:r>
              <a:rPr lang="en-US" dirty="0"/>
              <a:t>—a way to specify an expectation and alert when it's not met.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C0FCDA-07B1-4F9D-B4B9-C0484A54AC0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05358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mj-lt"/>
              <a:buAutoNum type="arabicPeriod"/>
            </a:pPr>
            <a:r>
              <a:rPr lang="en-US" b="1" dirty="0"/>
              <a:t>Assertions</a:t>
            </a:r>
            <a:r>
              <a:rPr lang="en-US" dirty="0"/>
              <a:t> help set assumptions explicitly and act as an alarm system to notify you immediately if the assumption fails.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C0FCDA-07B1-4F9D-B4B9-C0484A54AC0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1269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mj-lt"/>
              <a:buAutoNum type="arabicPeriod"/>
            </a:pPr>
            <a:r>
              <a:rPr lang="en-US" dirty="0"/>
              <a:t>The second category is </a:t>
            </a:r>
            <a:r>
              <a:rPr lang="en-US" b="1" dirty="0"/>
              <a:t>Mishaps</a:t>
            </a:r>
            <a:r>
              <a:rPr lang="en-US" dirty="0"/>
              <a:t>—situations where things go wrong despite precautions, like missing files or incorrect user inputs. Here, we use </a:t>
            </a:r>
            <a:r>
              <a:rPr lang="en-US" b="1" dirty="0"/>
              <a:t>Exceptions</a:t>
            </a:r>
            <a:r>
              <a:rPr lang="en-US" dirty="0"/>
              <a:t> to detect, handle, and recover from these issues.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C0FCDA-07B1-4F9D-B4B9-C0484A54AC0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76405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a:buFont typeface="+mj-lt"/>
              <a:buNone/>
            </a:pPr>
            <a:r>
              <a:rPr lang="en-US" dirty="0"/>
              <a:t>Assertions are proactive for assumptions, while exceptions are reactive for unexpected problems. Both are essential tools in ensuring code robustness.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C0FCDA-07B1-4F9D-B4B9-C0484A54AC0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4668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Emphasize Domain Modeling</a:t>
            </a:r>
            <a:r>
              <a:rPr lang="en-US" dirty="0"/>
              <a:t>:</a:t>
            </a:r>
          </a:p>
          <a:p>
            <a:pPr marL="742950" lvl="1" indent="-285750">
              <a:buFont typeface="+mj-lt"/>
              <a:buAutoNum type="arabicPeriod"/>
            </a:pPr>
            <a:r>
              <a:rPr lang="en-US" dirty="0"/>
              <a:t>The CCD (Conceptual Class Diagram) models the real world, and its purpose is to represent the domain clearly without bringing in implementation details.</a:t>
            </a:r>
          </a:p>
          <a:p>
            <a:pPr>
              <a:buFont typeface="+mj-lt"/>
              <a:buAutoNum type="arabicPeriod"/>
            </a:pPr>
            <a:r>
              <a:rPr lang="en-US" b="1" dirty="0"/>
              <a:t>Eliminate Solution-Specific Terminology</a:t>
            </a:r>
            <a:r>
              <a:rPr lang="en-US" dirty="0"/>
              <a:t>:</a:t>
            </a:r>
          </a:p>
          <a:p>
            <a:pPr marL="742950" lvl="1" indent="-285750">
              <a:buFont typeface="+mj-lt"/>
              <a:buAutoNum type="arabicPeriod"/>
            </a:pPr>
            <a:r>
              <a:rPr lang="en-US" dirty="0"/>
              <a:t>Terms like variable, </a:t>
            </a:r>
            <a:r>
              <a:rPr lang="en-US" dirty="0" err="1"/>
              <a:t>ArrayList</a:t>
            </a:r>
            <a:r>
              <a:rPr lang="en-US" dirty="0"/>
              <a:t>, methods, design efficiency, and implementation are solution domain concepts and should not appear in a CCD. Statements A, B, and C are therefore incorrect as they introduce these terms.</a:t>
            </a:r>
          </a:p>
          <a:p>
            <a:pPr>
              <a:buFont typeface="+mj-lt"/>
              <a:buAutoNum type="arabicPeriod"/>
            </a:pPr>
            <a:r>
              <a:rPr lang="en-US" b="1" dirty="0"/>
              <a:t>Distinguish Between Domain and Solution Terms</a:t>
            </a:r>
            <a:r>
              <a:rPr lang="en-US" dirty="0"/>
              <a:t>:</a:t>
            </a:r>
          </a:p>
          <a:p>
            <a:pPr marL="742950" lvl="1" indent="-285750">
              <a:buFont typeface="+mj-lt"/>
              <a:buAutoNum type="arabicPeriod"/>
            </a:pPr>
            <a:r>
              <a:rPr lang="en-US" dirty="0"/>
              <a:t>Attributes, roles, classes, and objects can exist in both the domain and solution domains. In CCDs, they are acceptable as they align with real-world concepts.</a:t>
            </a:r>
          </a:p>
          <a:p>
            <a:pPr>
              <a:buFont typeface="+mj-lt"/>
              <a:buAutoNum type="arabicPeriod"/>
            </a:pPr>
            <a:r>
              <a:rPr lang="en-US" b="1" dirty="0"/>
              <a:t>Correct Statements</a:t>
            </a:r>
            <a:r>
              <a:rPr lang="en-US" dirty="0"/>
              <a:t>:</a:t>
            </a:r>
          </a:p>
          <a:p>
            <a:pPr marL="742950" lvl="1" indent="-285750">
              <a:buFont typeface="+mj-lt"/>
              <a:buAutoNum type="arabicPeriod"/>
            </a:pPr>
            <a:r>
              <a:rPr lang="en-US" dirty="0"/>
              <a:t>Statements D and E are valid as they discuss attributes of the Student class (likely found in the real world) and the Instructor playing a role (which aligns with real-world modeling).</a:t>
            </a:r>
          </a:p>
          <a:p>
            <a:pPr>
              <a:buFont typeface="+mj-lt"/>
              <a:buAutoNum type="arabicPeriod"/>
            </a:pPr>
            <a:r>
              <a:rPr lang="en-US" b="1" dirty="0"/>
              <a:t>Final Answer</a:t>
            </a:r>
            <a:r>
              <a:rPr lang="en-US" dirty="0"/>
              <a:t>:</a:t>
            </a:r>
          </a:p>
          <a:p>
            <a:pPr marL="742950" lvl="1" indent="-285750">
              <a:buFont typeface="+mj-lt"/>
              <a:buAutoNum type="arabicPeriod"/>
            </a:pPr>
            <a:r>
              <a:rPr lang="en-US" dirty="0"/>
              <a:t>The correct answers are </a:t>
            </a:r>
            <a:r>
              <a:rPr lang="en-US" b="1" dirty="0"/>
              <a:t>D and E</a:t>
            </a:r>
            <a:r>
              <a:rPr lang="en-US" dirty="0"/>
              <a:t>. These statements align with domain modeling principles and avoid implementation-specific terminology.</a:t>
            </a:r>
          </a:p>
          <a:p>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5</a:t>
            </a:fld>
            <a:endParaRPr lang="en-US"/>
          </a:p>
        </p:txBody>
      </p:sp>
    </p:spTree>
    <p:extLst>
      <p:ext uri="{BB962C8B-B14F-4D97-AF65-F5344CB8AC3E}">
        <p14:creationId xmlns:p14="http://schemas.microsoft.com/office/powerpoint/2010/main" val="25359974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scenarios – one of them need assertion, while other needs exception. Which one is which?</a:t>
            </a:r>
          </a:p>
          <a:p>
            <a:pPr marL="228600" indent="-228600">
              <a:buAutoNum type="arabicPeriod"/>
            </a:pPr>
            <a:r>
              <a:rPr lang="en-US" dirty="0"/>
              <a:t>First - Assertion</a:t>
            </a:r>
          </a:p>
          <a:p>
            <a:pPr marL="228600" indent="-228600">
              <a:buAutoNum type="arabicPeriod"/>
            </a:pPr>
            <a:r>
              <a:rPr lang="en-US" dirty="0"/>
              <a:t>Second – Exception</a:t>
            </a:r>
          </a:p>
          <a:p>
            <a:pPr marL="228600" indent="-228600">
              <a:buAutoNum type="arabicPeriod"/>
            </a:pPr>
            <a:endParaRPr lang="en-US" dirty="0"/>
          </a:p>
          <a:p>
            <a:pPr marL="228600" indent="-228600">
              <a:buAutoNum type="arabicPeriod"/>
            </a:pPr>
            <a:r>
              <a:rPr lang="en-US" b="1" dirty="0"/>
              <a:t>Assertions</a:t>
            </a:r>
            <a:r>
              <a:rPr lang="en-US" dirty="0"/>
              <a:t> are used when the developer has made a mistake or the code has a bug. They help catch these errors immediately, stopping the execution to indicate that something is fundamentally wrong and needs fixing.</a:t>
            </a:r>
          </a:p>
          <a:p>
            <a:pPr marL="228600" indent="-228600">
              <a:buAutoNum type="arabicPeriod"/>
            </a:pPr>
            <a:r>
              <a:rPr lang="en-US" b="1" dirty="0"/>
              <a:t>Exceptions</a:t>
            </a:r>
            <a:r>
              <a:rPr lang="en-US" dirty="0"/>
              <a:t>, on the other hand, are used when something goes wrong due to external factors (like user input errors or missing files). They allow the program to detect the issue, handle it gracefully, and continue </a:t>
            </a:r>
            <a:r>
              <a:rPr lang="en-US" err="1"/>
              <a:t>running</a:t>
            </a:r>
            <a:r>
              <a:rPr lang="en-US"/>
              <a:t>.</a:t>
            </a:r>
          </a:p>
          <a:p>
            <a:pPr marL="228600" indent="-228600">
              <a:buAutoNum type="arabicPeriod"/>
            </a:pPr>
            <a:r>
              <a:rPr lang="en-US"/>
              <a:t>In </a:t>
            </a:r>
            <a:r>
              <a:rPr lang="en-US" dirty="0"/>
              <a:t>short, </a:t>
            </a:r>
            <a:r>
              <a:rPr lang="en-US" b="1" dirty="0"/>
              <a:t>Assertions</a:t>
            </a:r>
            <a:r>
              <a:rPr lang="en-US" dirty="0"/>
              <a:t> stop the program when there’s a code bug, while </a:t>
            </a:r>
            <a:r>
              <a:rPr lang="en-US" b="1" dirty="0"/>
              <a:t>Exceptions</a:t>
            </a:r>
            <a:r>
              <a:rPr lang="en-US" dirty="0"/>
              <a:t> help the program recover and keep going when unexpected events occur.</a:t>
            </a:r>
          </a:p>
        </p:txBody>
      </p:sp>
      <p:sp>
        <p:nvSpPr>
          <p:cNvPr id="4" name="Slide Number Placeholder 3"/>
          <p:cNvSpPr>
            <a:spLocks noGrp="1"/>
          </p:cNvSpPr>
          <p:nvPr>
            <p:ph type="sldNum" sz="quarter" idx="5"/>
          </p:nvPr>
        </p:nvSpPr>
        <p:spPr/>
        <p:txBody>
          <a:bodyPr/>
          <a:lstStyle/>
          <a:p>
            <a:fld id="{61983BC9-0CDE-49E6-B190-C817C91A36FF}" type="slidenum">
              <a:rPr lang="en-US" smtClean="0"/>
              <a:t>42</a:t>
            </a:fld>
            <a:endParaRPr lang="en-US"/>
          </a:p>
        </p:txBody>
      </p:sp>
    </p:spTree>
    <p:extLst>
      <p:ext uri="{BB962C8B-B14F-4D97-AF65-F5344CB8AC3E}">
        <p14:creationId xmlns:p14="http://schemas.microsoft.com/office/powerpoint/2010/main" val="1440840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like your </a:t>
            </a:r>
            <a:r>
              <a:rPr lang="en-US" dirty="0" err="1"/>
              <a:t>tP</a:t>
            </a:r>
            <a:r>
              <a:rPr lang="en-US" dirty="0"/>
              <a:t> – user command is incorrect format – so user screwed up – so exception?</a:t>
            </a:r>
          </a:p>
          <a:p>
            <a:endParaRPr lang="en-US" dirty="0"/>
          </a:p>
          <a:p>
            <a:r>
              <a:rPr lang="en-US" dirty="0"/>
              <a:t>But the answer is it depends.</a:t>
            </a:r>
          </a:p>
          <a:p>
            <a:endParaRPr lang="en-US" dirty="0"/>
          </a:p>
          <a:p>
            <a:r>
              <a:rPr lang="en-US" dirty="0"/>
              <a:t>When handling an incorrect format in a method, the choice between </a:t>
            </a:r>
            <a:r>
              <a:rPr lang="en-US" b="1" dirty="0"/>
              <a:t>assertions</a:t>
            </a:r>
            <a:r>
              <a:rPr lang="en-US" dirty="0"/>
              <a:t> and </a:t>
            </a:r>
            <a:r>
              <a:rPr lang="en-US" b="1" dirty="0"/>
              <a:t>exceptions</a:t>
            </a:r>
            <a:r>
              <a:rPr lang="en-US" dirty="0"/>
              <a:t> depends on the context.</a:t>
            </a:r>
          </a:p>
          <a:p>
            <a:endParaRPr lang="en-US" dirty="0"/>
          </a:p>
          <a:p>
            <a:r>
              <a:rPr lang="en-US" dirty="0"/>
              <a:t>If there’s another method that should have validated or corrected the input before it reaches this point, and the incorrect format still occurs, then it indicates a </a:t>
            </a:r>
            <a:r>
              <a:rPr lang="en-US" b="1" dirty="0"/>
              <a:t>developer error</a:t>
            </a:r>
            <a:r>
              <a:rPr lang="en-US" dirty="0"/>
              <a:t> (a bug). In this case, use </a:t>
            </a:r>
            <a:r>
              <a:rPr lang="en-US" b="1" dirty="0"/>
              <a:t>assertions</a:t>
            </a:r>
            <a:r>
              <a:rPr lang="en-US" dirty="0"/>
              <a:t>.</a:t>
            </a:r>
          </a:p>
          <a:p>
            <a:endParaRPr lang="en-US" dirty="0"/>
          </a:p>
          <a:p>
            <a:r>
              <a:rPr lang="en-US" dirty="0"/>
              <a:t>If this method directly handles user input without any prior validation, then it’s likely a </a:t>
            </a:r>
            <a:r>
              <a:rPr lang="en-US" b="1" dirty="0"/>
              <a:t>user mistake</a:t>
            </a:r>
            <a:r>
              <a:rPr lang="en-US" dirty="0"/>
              <a:t>. Here, use </a:t>
            </a:r>
            <a:r>
              <a:rPr lang="en-US" b="1" dirty="0"/>
              <a:t>exceptions</a:t>
            </a:r>
            <a:r>
              <a:rPr lang="en-US" dirty="0"/>
              <a:t> to handle the error gracefully and avoid crashing the program.</a:t>
            </a:r>
          </a:p>
        </p:txBody>
      </p:sp>
      <p:sp>
        <p:nvSpPr>
          <p:cNvPr id="4" name="Slide Number Placeholder 3"/>
          <p:cNvSpPr>
            <a:spLocks noGrp="1"/>
          </p:cNvSpPr>
          <p:nvPr>
            <p:ph type="sldNum" sz="quarter" idx="5"/>
          </p:nvPr>
        </p:nvSpPr>
        <p:spPr/>
        <p:txBody>
          <a:bodyPr/>
          <a:lstStyle/>
          <a:p>
            <a:fld id="{61983BC9-0CDE-49E6-B190-C817C91A36FF}" type="slidenum">
              <a:rPr lang="en-US" smtClean="0"/>
              <a:t>43</a:t>
            </a:fld>
            <a:endParaRPr lang="en-US"/>
          </a:p>
        </p:txBody>
      </p:sp>
    </p:spTree>
    <p:extLst>
      <p:ext uri="{BB962C8B-B14F-4D97-AF65-F5344CB8AC3E}">
        <p14:creationId xmlns:p14="http://schemas.microsoft.com/office/powerpoint/2010/main" val="24931168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mn-lt"/>
              </a:rPr>
              <a:t>Based on the previous logic, here once again “it depends” – for this question as well.</a:t>
            </a:r>
          </a:p>
          <a:p>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But, even if you check the server status beforehand, there’s no guarantee it will remain up by the time your app accesses it. Servers can go down unexpectedly.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Since you cannot assume that the server will always be available, relying on assertions or checks prior to the API call is insufficient.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Exceptions are designed to handle situations like these where external dependencies (e.g., remote servers) might fail or become unavailable.</a:t>
            </a:r>
          </a:p>
          <a:p>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E7680"/>
                </a:solidFill>
                <a:effectLst/>
                <a:latin typeface="+mn-lt"/>
              </a:rPr>
              <a:t>So although in the slide I have marked the last option as the correct answer, I'm telling you - </a:t>
            </a:r>
            <a:r>
              <a:rPr lang="en-US" dirty="0">
                <a:latin typeface="+mn-lt"/>
              </a:rPr>
              <a:t>The correct answer on the slide should be marked as </a:t>
            </a:r>
            <a:r>
              <a:rPr lang="en-US" b="1" dirty="0">
                <a:latin typeface="+mn-lt"/>
              </a:rPr>
              <a:t>"Exceptions"</a:t>
            </a:r>
            <a:r>
              <a:rPr lang="en-US" dirty="0">
                <a:latin typeface="+mn-lt"/>
              </a:rPr>
              <a:t> instead of the default "It depends," based on this explanation.</a:t>
            </a:r>
          </a:p>
          <a:p>
            <a:endParaRPr lang="en-US" dirty="0">
              <a:latin typeface="+mn-lt"/>
            </a:endParaRPr>
          </a:p>
        </p:txBody>
      </p:sp>
      <p:sp>
        <p:nvSpPr>
          <p:cNvPr id="4" name="Slide Number Placeholder 3"/>
          <p:cNvSpPr>
            <a:spLocks noGrp="1"/>
          </p:cNvSpPr>
          <p:nvPr>
            <p:ph type="sldNum" sz="quarter" idx="10"/>
          </p:nvPr>
        </p:nvSpPr>
        <p:spPr/>
        <p:txBody>
          <a:bodyPr/>
          <a:lstStyle/>
          <a:p>
            <a:fld id="{61983BC9-0CDE-49E6-B190-C817C91A36FF}" type="slidenum">
              <a:rPr lang="en-US" smtClean="0"/>
              <a:t>44</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69344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Sometimes, something goes wrong in your code, and you can't reproduce the issue or figure out why it happened. In these cases, it would be helpful to have a 'CCTV' that recorded everything so you can review what exactly went wrong.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C0FCDA-07B1-4F9D-B4B9-C0484A54AC0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6498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That’s where logging comes in—it captures events so you can trace back and identify the issue.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C0FCDA-07B1-4F9D-B4B9-C0484A54AC0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35337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Now, onto the fourth aspect: misuse. </a:t>
            </a:r>
          </a:p>
          <a:p>
            <a:r>
              <a:rPr lang="en-US" dirty="0"/>
              <a:t>Other developers or users can unintentionally or intentionally misuse your code, leading to unexpected behavior. To prevent this, you need to build in mechanisms that safeguard your code. This is known as defensive programming.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C0FCDA-07B1-4F9D-B4B9-C0484A54AC0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5429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It’s not a separate technique but an approach that integrates various methods, like assertions and exceptions, to proactively protect your code from abuse.</a:t>
            </a:r>
          </a:p>
          <a:p>
            <a:endParaRPr lang="en-US" dirty="0"/>
          </a:p>
          <a:p>
            <a:r>
              <a:rPr lang="en-US" dirty="0"/>
              <a:t>We expect you to apply </a:t>
            </a:r>
            <a:r>
              <a:rPr lang="en-US" b="1" dirty="0"/>
              <a:t>all these practices</a:t>
            </a:r>
            <a:r>
              <a:rPr lang="en-US" dirty="0"/>
              <a:t> in your team project (</a:t>
            </a:r>
            <a:r>
              <a:rPr lang="en-US" dirty="0" err="1"/>
              <a:t>tP</a:t>
            </a:r>
            <a:r>
              <a:rPr lang="en-US" dirty="0"/>
              <a:t>). We'll be evaluating and grading your implementation of these techniques.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C0FCDA-07B1-4F9D-B4B9-C0484A54AC00}" type="slidenum">
              <a:rPr kumimoji="0" lang="en-SG"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SG"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75352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That’s why we’re covering defensive programming this week—to complete your knowledge of the four methods. By the end of this week, you’ll have the full toolkit to write robust code."</a:t>
            </a:r>
          </a:p>
          <a:p>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49</a:t>
            </a:fld>
            <a:endParaRPr lang="en-US"/>
          </a:p>
        </p:txBody>
      </p:sp>
    </p:spTree>
    <p:extLst>
      <p:ext uri="{BB962C8B-B14F-4D97-AF65-F5344CB8AC3E}">
        <p14:creationId xmlns:p14="http://schemas.microsoft.com/office/powerpoint/2010/main" val="1561834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run this poll, please try to answer this poll in zoom – choose one that you prefer most.</a:t>
            </a:r>
          </a:p>
          <a:p>
            <a:r>
              <a:rPr lang="en-US" dirty="0"/>
              <a:t>B is the most popular choice. That’s why I want to talk about testing in SE here.</a:t>
            </a:r>
          </a:p>
        </p:txBody>
      </p:sp>
      <p:sp>
        <p:nvSpPr>
          <p:cNvPr id="4" name="Slide Number Placeholder 3"/>
          <p:cNvSpPr>
            <a:spLocks noGrp="1"/>
          </p:cNvSpPr>
          <p:nvPr>
            <p:ph type="sldNum" sz="quarter" idx="5"/>
          </p:nvPr>
        </p:nvSpPr>
        <p:spPr/>
        <p:txBody>
          <a:bodyPr/>
          <a:lstStyle/>
          <a:p>
            <a:fld id="{61983BC9-0CDE-49E6-B190-C817C91A36FF}" type="slidenum">
              <a:rPr lang="en-US" smtClean="0"/>
              <a:t>50</a:t>
            </a:fld>
            <a:endParaRPr lang="en-US"/>
          </a:p>
        </p:txBody>
      </p:sp>
    </p:spTree>
    <p:extLst>
      <p:ext uri="{BB962C8B-B14F-4D97-AF65-F5344CB8AC3E}">
        <p14:creationId xmlns:p14="http://schemas.microsoft.com/office/powerpoint/2010/main" val="32173154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as a career has some distinct advantages. One of the benefits is that it’s less crowded compared to the software engineering path, as most people prefer to become software engineers. This means it can be easier to enter the field and, once you're in, you face less competition, making it easier to advance.</a:t>
            </a:r>
          </a:p>
          <a:p>
            <a:endParaRPr lang="en-US" dirty="0"/>
          </a:p>
          <a:p>
            <a:r>
              <a:rPr lang="en-US" dirty="0"/>
              <a:t>In a lighter sense, testers get to find faults in other people's work and point them out. It can feel especially satisfying when the people you're critiquing are those who thought they were 'too good' to become testers and chose software engineering instead. </a:t>
            </a:r>
          </a:p>
          <a:p>
            <a:endParaRPr lang="en-US" dirty="0"/>
          </a:p>
          <a:p>
            <a:r>
              <a:rPr lang="en-US" dirty="0"/>
              <a:t>But, of course, that’s not the attitude we aim for.</a:t>
            </a:r>
          </a:p>
          <a:p>
            <a:endParaRPr lang="en-US" dirty="0"/>
          </a:p>
          <a:p>
            <a:r>
              <a:rPr lang="en-US" dirty="0"/>
              <a:t>Even if you miss a critical bug that later causes issues in production, you're not solely responsible; the software engineer who introduced the bug also shares the blame. So, it’s not all on you, which can be comforting.</a:t>
            </a:r>
          </a:p>
        </p:txBody>
      </p:sp>
      <p:sp>
        <p:nvSpPr>
          <p:cNvPr id="4" name="Slide Number Placeholder 3"/>
          <p:cNvSpPr>
            <a:spLocks noGrp="1"/>
          </p:cNvSpPr>
          <p:nvPr>
            <p:ph type="sldNum" sz="quarter" idx="5"/>
          </p:nvPr>
        </p:nvSpPr>
        <p:spPr/>
        <p:txBody>
          <a:bodyPr/>
          <a:lstStyle/>
          <a:p>
            <a:fld id="{61983BC9-0CDE-49E6-B190-C817C91A36FF}" type="slidenum">
              <a:rPr lang="en-US" smtClean="0"/>
              <a:t>51</a:t>
            </a:fld>
            <a:endParaRPr lang="en-US"/>
          </a:p>
        </p:txBody>
      </p:sp>
    </p:spTree>
    <p:extLst>
      <p:ext uri="{BB962C8B-B14F-4D97-AF65-F5344CB8AC3E}">
        <p14:creationId xmlns:p14="http://schemas.microsoft.com/office/powerpoint/2010/main" val="2263226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Multiple Ways to Model a Domain</a:t>
            </a:r>
            <a:r>
              <a:rPr lang="en-US" dirty="0"/>
              <a:t>:</a:t>
            </a:r>
          </a:p>
          <a:p>
            <a:pPr>
              <a:buFont typeface="Arial" panose="020B0604020202020204" pitchFamily="34" charset="0"/>
              <a:buChar char="•"/>
            </a:pPr>
            <a:r>
              <a:rPr lang="en-US" dirty="0"/>
              <a:t>Domain modeling allows for various acceptable solutions, unlike class diagrams for code where there are fewer alternatives. We saw this solution in tutorial after ruling out 2 variations. This is simpler solution.</a:t>
            </a:r>
          </a:p>
          <a:p>
            <a:r>
              <a:rPr lang="en-US" b="1" dirty="0"/>
              <a:t>Example Domain Model Options</a:t>
            </a:r>
            <a:r>
              <a:rPr lang="en-US" dirty="0"/>
              <a:t>:</a:t>
            </a:r>
          </a:p>
          <a:p>
            <a:pPr>
              <a:buFont typeface="Arial" panose="020B0604020202020204" pitchFamily="34" charset="0"/>
              <a:buChar char="•"/>
            </a:pPr>
            <a:r>
              <a:rPr lang="en-US" b="1" dirty="0"/>
              <a:t>Another Option</a:t>
            </a:r>
            <a:r>
              <a:rPr lang="en-US" dirty="0"/>
              <a:t>: Introduces a Person class and separates roles (</a:t>
            </a:r>
            <a:r>
              <a:rPr lang="en-US" dirty="0" err="1"/>
              <a:t>InstructorRole</a:t>
            </a:r>
            <a:r>
              <a:rPr lang="en-US" dirty="0"/>
              <a:t>, </a:t>
            </a:r>
            <a:r>
              <a:rPr lang="en-US" dirty="0" err="1"/>
              <a:t>CoordinatorRole</a:t>
            </a:r>
            <a:r>
              <a:rPr lang="en-US" dirty="0"/>
              <a:t>). This model is more flexible and can capture additional information like past coordination roles.</a:t>
            </a:r>
          </a:p>
          <a:p>
            <a:r>
              <a:rPr lang="en-US" b="1" dirty="0"/>
              <a:t>Verifying Models</a:t>
            </a:r>
            <a:r>
              <a:rPr lang="en-US" dirty="0"/>
              <a:t>:</a:t>
            </a:r>
          </a:p>
          <a:p>
            <a:pPr>
              <a:buFont typeface="Arial" panose="020B0604020202020204" pitchFamily="34" charset="0"/>
              <a:buChar char="•"/>
            </a:pPr>
            <a:r>
              <a:rPr lang="en-US" dirty="0"/>
              <a:t>You can validate models using object diagrams. The concrete scenario presented aligns with the model, confirming it works as intended.</a:t>
            </a:r>
          </a:p>
          <a:p>
            <a:r>
              <a:rPr lang="en-US" b="1" dirty="0"/>
              <a:t>Trade-offs in Model Selection</a:t>
            </a:r>
            <a:r>
              <a:rPr lang="en-US" dirty="0"/>
              <a:t>:</a:t>
            </a:r>
          </a:p>
          <a:p>
            <a:pPr>
              <a:buFont typeface="Arial" panose="020B0604020202020204" pitchFamily="34" charset="0"/>
              <a:buChar char="•"/>
            </a:pPr>
            <a:r>
              <a:rPr lang="en-US" b="1" dirty="0"/>
              <a:t>Simpler models </a:t>
            </a:r>
            <a:r>
              <a:rPr lang="en-US" dirty="0"/>
              <a:t>are easier to implement and understand but may not handle all scenarios.</a:t>
            </a:r>
          </a:p>
          <a:p>
            <a:pPr>
              <a:buFont typeface="Arial" panose="020B0604020202020204" pitchFamily="34" charset="0"/>
              <a:buChar char="•"/>
            </a:pPr>
            <a:r>
              <a:rPr lang="en-US" b="1" dirty="0"/>
              <a:t>More complex </a:t>
            </a:r>
            <a:r>
              <a:rPr lang="en-US" dirty="0"/>
              <a:t>models are flexible and can accommodate changes, like storing additional information, but may be harder to maintain.</a:t>
            </a:r>
          </a:p>
          <a:p>
            <a:r>
              <a:rPr lang="en-US" b="1" dirty="0"/>
              <a:t>Role of the Association Class</a:t>
            </a:r>
            <a:r>
              <a:rPr lang="en-US" dirty="0"/>
              <a:t>:</a:t>
            </a:r>
          </a:p>
          <a:p>
            <a:pPr>
              <a:buFont typeface="Arial" panose="020B0604020202020204" pitchFamily="34" charset="0"/>
              <a:buChar char="•"/>
            </a:pPr>
            <a:r>
              <a:rPr lang="en-US" dirty="0"/>
              <a:t>Another alternative uses an association class (Role) between Person and Course, adding flexibility in representing relationships but possibly introducing limitations in capturing all required details.</a:t>
            </a:r>
          </a:p>
          <a:p>
            <a:r>
              <a:rPr lang="en-US" b="1" dirty="0"/>
              <a:t>Key Takeaway</a:t>
            </a:r>
            <a:r>
              <a:rPr lang="en-US" dirty="0"/>
              <a:t>:</a:t>
            </a:r>
          </a:p>
          <a:p>
            <a:pPr>
              <a:buFont typeface="Arial" panose="020B0604020202020204" pitchFamily="34" charset="0"/>
              <a:buChar char="•"/>
            </a:pPr>
            <a:r>
              <a:rPr lang="en-US" dirty="0"/>
              <a:t>There isn’t always a single correct way to model a domain. Select the model based on the trade-offs, simplicity, and flexibility required for the given scenario.</a:t>
            </a:r>
          </a:p>
          <a:p>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6</a:t>
            </a:fld>
            <a:endParaRPr lang="en-US"/>
          </a:p>
        </p:txBody>
      </p:sp>
    </p:spTree>
    <p:extLst>
      <p:ext uri="{BB962C8B-B14F-4D97-AF65-F5344CB8AC3E}">
        <p14:creationId xmlns:p14="http://schemas.microsoft.com/office/powerpoint/2010/main" val="181156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testing isn't for you because you'd rather code - that’s not necessarily a valid argument. </a:t>
            </a:r>
          </a:p>
          <a:p>
            <a:r>
              <a:rPr lang="en-US" dirty="0"/>
              <a:t>Why? Because modern testing is heavily focused on coding, especially at companies like Google, where testers are called 'Software Engineers in Test.’ </a:t>
            </a:r>
          </a:p>
          <a:p>
            <a:endParaRPr lang="en-US" dirty="0"/>
          </a:p>
          <a:p>
            <a:r>
              <a:rPr lang="en-US" dirty="0"/>
              <a:t>Their main job is to automate testing, which involves writing a lot of code. </a:t>
            </a:r>
          </a:p>
          <a:p>
            <a:endParaRPr lang="en-US" dirty="0"/>
          </a:p>
          <a:p>
            <a:r>
              <a:rPr lang="en-US" dirty="0"/>
              <a:t>And the language doesn’t even matter as long as you’re proficient in it.</a:t>
            </a:r>
          </a:p>
          <a:p>
            <a:endParaRPr lang="en-US" dirty="0"/>
          </a:p>
          <a:p>
            <a:r>
              <a:rPr lang="en-US" dirty="0"/>
              <a:t>So, don’t dismiss </a:t>
            </a:r>
            <a:r>
              <a:rPr lang="en-US" b="1" dirty="0"/>
              <a:t>testing as a career option</a:t>
            </a:r>
            <a:r>
              <a:rPr lang="en-US" dirty="0"/>
              <a:t>. If you focus on this path, you could land a great position, even at a top company, without necessarily being at the top of your class.</a:t>
            </a:r>
          </a:p>
          <a:p>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52</a:t>
            </a:fld>
            <a:endParaRPr lang="en-US"/>
          </a:p>
        </p:txBody>
      </p:sp>
    </p:spTree>
    <p:extLst>
      <p:ext uri="{BB962C8B-B14F-4D97-AF65-F5344CB8AC3E}">
        <p14:creationId xmlns:p14="http://schemas.microsoft.com/office/powerpoint/2010/main" val="35877273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even if you ultimately want to become a software engineer, keep in mind that if you don't value testing or want to do it, it's unlikely you'll become a good software engineer. Proper testing is essential for ensuring code quality, and without it, you won’t be able to build reliable software.</a:t>
            </a:r>
          </a:p>
        </p:txBody>
      </p:sp>
      <p:sp>
        <p:nvSpPr>
          <p:cNvPr id="4" name="Slide Number Placeholder 3"/>
          <p:cNvSpPr>
            <a:spLocks noGrp="1"/>
          </p:cNvSpPr>
          <p:nvPr>
            <p:ph type="sldNum" sz="quarter" idx="5"/>
          </p:nvPr>
        </p:nvSpPr>
        <p:spPr/>
        <p:txBody>
          <a:bodyPr/>
          <a:lstStyle/>
          <a:p>
            <a:fld id="{61983BC9-0CDE-49E6-B190-C817C91A36FF}" type="slidenum">
              <a:rPr lang="en-US" smtClean="0"/>
              <a:t>53</a:t>
            </a:fld>
            <a:endParaRPr lang="en-US"/>
          </a:p>
        </p:txBody>
      </p:sp>
    </p:spTree>
    <p:extLst>
      <p:ext uri="{BB962C8B-B14F-4D97-AF65-F5344CB8AC3E}">
        <p14:creationId xmlns:p14="http://schemas.microsoft.com/office/powerpoint/2010/main" val="20083975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Slide Image Placeholder 1"/>
          <p:cNvSpPr>
            <a:spLocks noGrp="1" noRot="1" noChangeAspect="1"/>
          </p:cNvSpPr>
          <p:nvPr>
            <p:ph type="sldImg"/>
          </p:nvPr>
        </p:nvSpPr>
        <p:spPr>
          <a:xfrm>
            <a:off x="381000" y="685800"/>
            <a:ext cx="6096000" cy="3429000"/>
          </a:xfrm>
          <a:ln/>
        </p:spPr>
      </p:sp>
      <p:sp>
        <p:nvSpPr>
          <p:cNvPr id="267266" name="Notes Placeholder 2"/>
          <p:cNvSpPr>
            <a:spLocks noGrp="1"/>
          </p:cNvSpPr>
          <p:nvPr>
            <p:ph type="body" idx="1"/>
          </p:nvPr>
        </p:nvSpPr>
        <p:spPr>
          <a:noFill/>
          <a:ln/>
        </p:spPr>
        <p:txBody>
          <a:bodyPr/>
          <a:lstStyle/>
          <a:p>
            <a:pPr eaLnBrk="1" hangingPunct="1"/>
            <a:r>
              <a:rPr lang="en-US" dirty="0"/>
              <a:t>OMG!, my power point </a:t>
            </a:r>
            <a:r>
              <a:rPr lang="en-US" dirty="0" err="1"/>
              <a:t>scrashed</a:t>
            </a:r>
            <a:r>
              <a:rPr lang="en-US" dirty="0"/>
              <a:t>?</a:t>
            </a:r>
          </a:p>
          <a:p>
            <a:pPr eaLnBrk="1" hangingPunct="1"/>
            <a:endParaRPr lang="en-US" dirty="0"/>
          </a:p>
          <a:p>
            <a:pPr eaLnBrk="1" hangingPunct="1"/>
            <a:r>
              <a:rPr lang="en-US" dirty="0"/>
              <a:t>Just kidding : )</a:t>
            </a:r>
          </a:p>
          <a:p>
            <a:pPr eaLnBrk="1" hangingPunct="1"/>
            <a:endParaRPr lang="en-US" dirty="0"/>
          </a:p>
          <a:p>
            <a:r>
              <a:rPr lang="en-US" dirty="0"/>
              <a:t>These days, you don't see this as much because there’s a newer, prettier version. Does anyone know what this is called? The Blue Screen of Death. This one here is just a simulation, though.</a:t>
            </a:r>
          </a:p>
          <a:p>
            <a:endParaRPr lang="en-US" dirty="0"/>
          </a:p>
          <a:p>
            <a:r>
              <a:rPr lang="en-US" dirty="0"/>
              <a:t>But the question is: after all these years, why hasn’t Microsoft managed to eliminate these critical bugs that crash an entire operating system? They have the talent, the resources, and they’ve certainly had the time—over 20 years. Yet, these bugs still exist. Why?</a:t>
            </a:r>
          </a:p>
          <a:p>
            <a:endParaRPr lang="en-US" dirty="0"/>
          </a:p>
          <a:p>
            <a:r>
              <a:rPr lang="en-US" dirty="0"/>
              <a:t>In theory, they could have fixed every bug. But it's actually a good thing they didn't. Why? Because if they had, we might have had to wait 10 years for the next version of Windows, and it would probably cost $100,000. They would need to recover the enormous costs of testing every single aspect.</a:t>
            </a:r>
          </a:p>
          <a:p>
            <a:endParaRPr lang="en-US" dirty="0"/>
          </a:p>
          <a:p>
            <a:r>
              <a:rPr lang="en-US" dirty="0"/>
              <a:t>The point is, testing is expensive. It's not simply a matter of 'more testing is better.' There’s a limit because of the costs involved. That’s why we need to learn how to maximize the effectiveness of our testing efforts.</a:t>
            </a:r>
          </a:p>
        </p:txBody>
      </p:sp>
      <p:sp>
        <p:nvSpPr>
          <p:cNvPr id="267267" name="Slide Number Placeholder 3"/>
          <p:cNvSpPr>
            <a:spLocks noGrp="1"/>
          </p:cNvSpPr>
          <p:nvPr>
            <p:ph type="sldNum" sz="quarter" idx="5"/>
          </p:nvPr>
        </p:nvSpPr>
        <p:spPr>
          <a:noFill/>
        </p:spPr>
        <p:txBody>
          <a:bodyPr/>
          <a:lstStyle/>
          <a:p>
            <a:fld id="{CA1B8492-F570-4AAF-BE72-61DA469DB75B}" type="slidenum">
              <a:rPr lang="en-US" smtClean="0">
                <a:solidFill>
                  <a:srgbClr val="1F497D"/>
                </a:solidFill>
              </a:rPr>
              <a:pPr/>
              <a:t>54</a:t>
            </a:fld>
            <a:endParaRPr lang="en-US">
              <a:solidFill>
                <a:srgbClr val="1F497D"/>
              </a:solidFill>
            </a:endParaRPr>
          </a:p>
        </p:txBody>
      </p:sp>
    </p:spTree>
    <p:extLst>
      <p:ext uri="{BB962C8B-B14F-4D97-AF65-F5344CB8AC3E}">
        <p14:creationId xmlns:p14="http://schemas.microsoft.com/office/powerpoint/2010/main" val="634866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for that, we'll be learning this in the coming week.</a:t>
            </a:r>
          </a:p>
        </p:txBody>
      </p:sp>
      <p:sp>
        <p:nvSpPr>
          <p:cNvPr id="4" name="Slide Number Placeholder 3"/>
          <p:cNvSpPr>
            <a:spLocks noGrp="1"/>
          </p:cNvSpPr>
          <p:nvPr>
            <p:ph type="sldNum" sz="quarter" idx="5"/>
          </p:nvPr>
        </p:nvSpPr>
        <p:spPr/>
        <p:txBody>
          <a:bodyPr/>
          <a:lstStyle/>
          <a:p>
            <a:fld id="{61983BC9-0CDE-49E6-B190-C817C91A36FF}" type="slidenum">
              <a:rPr lang="en-US" smtClean="0"/>
              <a:t>55</a:t>
            </a:fld>
            <a:endParaRPr lang="en-US"/>
          </a:p>
        </p:txBody>
      </p:sp>
    </p:spTree>
    <p:extLst>
      <p:ext uri="{BB962C8B-B14F-4D97-AF65-F5344CB8AC3E}">
        <p14:creationId xmlns:p14="http://schemas.microsoft.com/office/powerpoint/2010/main" val="27660169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switching back to the team project.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You should aim to implement at least a rough version of all features you plan to include in the final version. The subsequent iterations focus on testing, polishing, documenting etc. So, the features should go into the product in this iteration itself.</a:t>
            </a:r>
            <a:br>
              <a:rPr lang="en-US" sz="1200" b="0" i="0" u="none" strike="noStrike" dirty="0">
                <a:solidFill>
                  <a:srgbClr val="000000"/>
                </a:solidFill>
                <a:effectLst/>
                <a:latin typeface="Arial" panose="020B0604020202020204" pitchFamily="34" charset="0"/>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You'll be </a:t>
            </a:r>
            <a:r>
              <a:rPr lang="en-US"/>
              <a:t>starting this </a:t>
            </a:r>
            <a:r>
              <a:rPr lang="en-US" dirty="0"/>
              <a:t>next major iteration, which is going to be the biggest one. The reason is that after this iteration, you won’t be able to add or change any features unless it's strictly a bug fix. We have a very strict definition of what qualifies as a bug because there will be a feature freeze two weeks from now.</a:t>
            </a:r>
          </a:p>
          <a:p>
            <a:endParaRPr lang="en-US" dirty="0"/>
          </a:p>
          <a:p>
            <a:r>
              <a:rPr lang="en-US" dirty="0"/>
              <a:t>After that point, no changes will be allowed except for bug fixes. So, over the coming weeks, put in your best effort and implement everything that’s necessary—not necessarily as much as possible, but enough to meet the requirements.</a:t>
            </a:r>
          </a:p>
        </p:txBody>
      </p:sp>
      <p:sp>
        <p:nvSpPr>
          <p:cNvPr id="4" name="Slide Number Placeholder 3"/>
          <p:cNvSpPr>
            <a:spLocks noGrp="1"/>
          </p:cNvSpPr>
          <p:nvPr>
            <p:ph type="sldNum" sz="quarter" idx="5"/>
          </p:nvPr>
        </p:nvSpPr>
        <p:spPr/>
        <p:txBody>
          <a:bodyPr/>
          <a:lstStyle/>
          <a:p>
            <a:fld id="{61983BC9-0CDE-49E6-B190-C817C91A36FF}" type="slidenum">
              <a:rPr lang="en-US" smtClean="0"/>
              <a:t>56</a:t>
            </a:fld>
            <a:endParaRPr lang="en-US"/>
          </a:p>
        </p:txBody>
      </p:sp>
    </p:spTree>
    <p:extLst>
      <p:ext uri="{BB962C8B-B14F-4D97-AF65-F5344CB8AC3E}">
        <p14:creationId xmlns:p14="http://schemas.microsoft.com/office/powerpoint/2010/main" val="394854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32333"/>
                </a:solidFill>
                <a:effectLst/>
                <a:latin typeface="+mj-lt"/>
              </a:rPr>
              <a:t>Which of these can be used for domain modeling when we're modeling the real problem, not the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32333"/>
              </a:solidFill>
              <a:effectLst/>
              <a:latin typeface="+mj-lt"/>
            </a:endParaRPr>
          </a:p>
          <a:p>
            <a:r>
              <a:rPr lang="en-US" b="1" dirty="0"/>
              <a:t>Domain Modeling Techniques</a:t>
            </a:r>
            <a:r>
              <a:rPr lang="en-US" dirty="0"/>
              <a:t>:</a:t>
            </a:r>
          </a:p>
          <a:p>
            <a:pPr>
              <a:buFont typeface="Arial" panose="020B0604020202020204" pitchFamily="34" charset="0"/>
              <a:buChar char="•"/>
            </a:pPr>
            <a:r>
              <a:rPr lang="en-US" dirty="0"/>
              <a:t>Several diagram types can be used for modeling the problem domain, not just the solution domain.</a:t>
            </a:r>
          </a:p>
          <a:p>
            <a:r>
              <a:rPr lang="en-US" b="1" dirty="0"/>
              <a:t>Applicable Diagrams</a:t>
            </a:r>
            <a:r>
              <a:rPr lang="en-US" dirty="0"/>
              <a:t>:</a:t>
            </a:r>
          </a:p>
          <a:p>
            <a:pPr>
              <a:buFont typeface="Arial" panose="020B0604020202020204" pitchFamily="34" charset="0"/>
              <a:buChar char="•"/>
            </a:pPr>
            <a:r>
              <a:rPr lang="en-US" b="1" dirty="0"/>
              <a:t>Activity Diagrams</a:t>
            </a:r>
            <a:r>
              <a:rPr lang="en-US" dirty="0"/>
              <a:t>: Useful for representing real-world processes (e.g., actions in a shop). They can also depict algorithms in the solution domain.</a:t>
            </a:r>
          </a:p>
          <a:p>
            <a:pPr>
              <a:buFont typeface="Arial" panose="020B0604020202020204" pitchFamily="34" charset="0"/>
              <a:buChar char="•"/>
            </a:pPr>
            <a:r>
              <a:rPr lang="en-US" b="1" dirty="0"/>
              <a:t>Sequence Diagrams</a:t>
            </a:r>
            <a:r>
              <a:rPr lang="en-US" dirty="0"/>
              <a:t>: While typically used for the solution domain (e.g., method calls), they can be adapted to show interactions between entities in the problem domain – it is possibility.</a:t>
            </a:r>
          </a:p>
          <a:p>
            <a:pPr>
              <a:buFont typeface="Arial" panose="020B0604020202020204" pitchFamily="34" charset="0"/>
              <a:buChar char="•"/>
            </a:pPr>
            <a:r>
              <a:rPr lang="en-US" b="1" dirty="0"/>
              <a:t>Use Case Diagrams</a:t>
            </a:r>
            <a:r>
              <a:rPr lang="en-US" dirty="0"/>
              <a:t>: Generally illustrate how users interact with a system (solution domain), but can also model non-software systems by depicting different entities and their interactions.</a:t>
            </a:r>
          </a:p>
          <a:p>
            <a:endParaRPr lang="en-US" b="1" dirty="0"/>
          </a:p>
          <a:p>
            <a:r>
              <a:rPr lang="en-US" b="1" dirty="0"/>
              <a:t>Not Applicable</a:t>
            </a:r>
            <a:r>
              <a:rPr lang="en-US" dirty="0"/>
              <a:t>:</a:t>
            </a:r>
          </a:p>
          <a:p>
            <a:pPr>
              <a:buFont typeface="Arial" panose="020B0604020202020204" pitchFamily="34" charset="0"/>
              <a:buChar char="•"/>
            </a:pPr>
            <a:r>
              <a:rPr lang="en-US" b="1" dirty="0"/>
              <a:t>Class Diagrams</a:t>
            </a:r>
            <a:r>
              <a:rPr lang="en-US" dirty="0"/>
              <a:t>: No - Specifically for modeling the solution domain. Instead, we use conceptual class diagrams (CCDs) when modeling the problem domain.</a:t>
            </a:r>
          </a:p>
          <a:p>
            <a:endParaRPr lang="en-US" b="1" dirty="0"/>
          </a:p>
          <a:p>
            <a:r>
              <a:rPr lang="en-US" b="1" dirty="0"/>
              <a:t>General Principle</a:t>
            </a:r>
            <a:r>
              <a:rPr lang="en-US" dirty="0"/>
              <a:t>:</a:t>
            </a:r>
          </a:p>
          <a:p>
            <a:pPr>
              <a:buFont typeface="Arial" panose="020B0604020202020204" pitchFamily="34" charset="0"/>
              <a:buChar char="•"/>
            </a:pPr>
            <a:r>
              <a:rPr lang="en-US" dirty="0"/>
              <a:t>If UML diagrams are not suitable, other forms like formulas, graphs, or charts are acceptable as long as they reasonably represent the problem. However, using standard UML diagrams is preferred for consistency and clarity.</a:t>
            </a:r>
          </a:p>
          <a:p>
            <a:pPr>
              <a:buFont typeface="Arial" panose="020B0604020202020204" pitchFamily="34" charset="0"/>
              <a:buChar char="•"/>
            </a:pPr>
            <a:endParaRPr lang="en-US" dirty="0"/>
          </a:p>
          <a:p>
            <a:pPr>
              <a:buFont typeface="Arial" panose="020B0604020202020204" pitchFamily="34" charset="0"/>
              <a:buNone/>
            </a:pPr>
            <a:r>
              <a:rPr lang="en-US" b="1" dirty="0"/>
              <a:t>Answer</a:t>
            </a:r>
            <a:r>
              <a:rPr lang="en-US" dirty="0"/>
              <a:t>: Except Class diagram, ALL are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32333"/>
              </a:solidFill>
              <a:effectLst/>
              <a:latin typeface="+mj-lt"/>
            </a:endParaRPr>
          </a:p>
        </p:txBody>
      </p:sp>
      <p:sp>
        <p:nvSpPr>
          <p:cNvPr id="4" name="Slide Number Placeholder 3"/>
          <p:cNvSpPr>
            <a:spLocks noGrp="1"/>
          </p:cNvSpPr>
          <p:nvPr>
            <p:ph type="sldNum" sz="quarter" idx="5"/>
          </p:nvPr>
        </p:nvSpPr>
        <p:spPr/>
        <p:txBody>
          <a:bodyPr/>
          <a:lstStyle/>
          <a:p>
            <a:fld id="{61983BC9-0CDE-49E6-B190-C817C91A36FF}" type="slidenum">
              <a:rPr lang="en-US" smtClean="0"/>
              <a:t>7</a:t>
            </a:fld>
            <a:endParaRPr lang="en-US"/>
          </a:p>
        </p:txBody>
      </p:sp>
    </p:spTree>
    <p:extLst>
      <p:ext uri="{BB962C8B-B14F-4D97-AF65-F5344CB8AC3E}">
        <p14:creationId xmlns:p14="http://schemas.microsoft.com/office/powerpoint/2010/main" val="3187394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Companies' Process Claims</a:t>
            </a:r>
            <a:r>
              <a:rPr lang="en-US" dirty="0"/>
              <a:t>:</a:t>
            </a:r>
          </a:p>
          <a:p>
            <a:pPr>
              <a:buFont typeface="Arial" panose="020B0604020202020204" pitchFamily="34" charset="0"/>
              <a:buChar char="•"/>
            </a:pPr>
            <a:r>
              <a:rPr lang="en-US" dirty="0"/>
              <a:t>Many companies claim to follow a specific software development lifecycle (SDLC) process (e.g., Scrum) for credibility, especially in bids for projects.</a:t>
            </a:r>
          </a:p>
          <a:p>
            <a:r>
              <a:rPr lang="en-US" b="1" dirty="0"/>
              <a:t>Partial Adoption</a:t>
            </a:r>
            <a:r>
              <a:rPr lang="en-US" dirty="0"/>
              <a:t>:</a:t>
            </a:r>
          </a:p>
          <a:p>
            <a:pPr>
              <a:buFont typeface="Arial" panose="020B0604020202020204" pitchFamily="34" charset="0"/>
              <a:buChar char="•"/>
            </a:pPr>
            <a:r>
              <a:rPr lang="en-US" dirty="0"/>
              <a:t>Often, companies use only parts of a process, such as daily Scrum meetings, but may not fully adhere to the entire methodology.</a:t>
            </a:r>
          </a:p>
          <a:p>
            <a:r>
              <a:rPr lang="en-US" b="1" dirty="0"/>
              <a:t>Customized Processes</a:t>
            </a:r>
            <a:r>
              <a:rPr lang="en-US" dirty="0"/>
              <a:t>:</a:t>
            </a:r>
          </a:p>
          <a:p>
            <a:pPr>
              <a:buFont typeface="Arial" panose="020B0604020202020204" pitchFamily="34" charset="0"/>
              <a:buChar char="•"/>
            </a:pPr>
            <a:r>
              <a:rPr lang="en-US" dirty="0"/>
              <a:t>Most companies develop their own versions of these processes, customizing them to fit their needs rather than following a standard process strictly.</a:t>
            </a:r>
          </a:p>
          <a:p>
            <a:r>
              <a:rPr lang="en-US" b="1" dirty="0"/>
              <a:t>Google's Approach</a:t>
            </a:r>
            <a:r>
              <a:rPr lang="en-US" dirty="0"/>
              <a:t>:</a:t>
            </a:r>
          </a:p>
          <a:p>
            <a:pPr>
              <a:buFont typeface="Arial" panose="020B0604020202020204" pitchFamily="34" charset="0"/>
              <a:buChar char="•"/>
            </a:pPr>
            <a:r>
              <a:rPr lang="en-US" dirty="0"/>
              <a:t>Google does not adhere to a single SDLC process. The company is too large and diverse to enforce a rigid, uniform method across all projects.</a:t>
            </a:r>
          </a:p>
          <a:p>
            <a:pPr>
              <a:buFont typeface="Arial" panose="020B0604020202020204" pitchFamily="34" charset="0"/>
              <a:buChar char="•"/>
            </a:pPr>
            <a:r>
              <a:rPr lang="en-US" dirty="0"/>
              <a:t>Each project team may use its own approach, adapting and evolving it based on what works best for that specific context.</a:t>
            </a:r>
          </a:p>
          <a:p>
            <a:r>
              <a:rPr lang="en-US" b="1" dirty="0"/>
              <a:t>Correct Answer</a:t>
            </a:r>
            <a:r>
              <a:rPr lang="en-US" dirty="0"/>
              <a:t>:</a:t>
            </a:r>
          </a:p>
          <a:p>
            <a:pPr>
              <a:buFont typeface="Arial" panose="020B0604020202020204" pitchFamily="34" charset="0"/>
              <a:buChar char="•"/>
            </a:pPr>
            <a:r>
              <a:rPr lang="en-US" dirty="0"/>
              <a:t>The answer to the question is "None of the above" since Google customizes its processes, and no single standard process model applies company-wide.</a:t>
            </a:r>
          </a:p>
          <a:p>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8</a:t>
            </a:fld>
            <a:endParaRPr lang="en-US"/>
          </a:p>
        </p:txBody>
      </p:sp>
    </p:spTree>
    <p:extLst>
      <p:ext uri="{BB962C8B-B14F-4D97-AF65-F5344CB8AC3E}">
        <p14:creationId xmlns:p14="http://schemas.microsoft.com/office/powerpoint/2010/main" val="439458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Identifying Documentation Type</a:t>
            </a:r>
            <a:r>
              <a:rPr lang="en-US" dirty="0"/>
              <a:t>:</a:t>
            </a:r>
          </a:p>
          <a:p>
            <a:pPr marL="742950" lvl="1" indent="-285750">
              <a:buFont typeface="+mj-lt"/>
              <a:buAutoNum type="arabicPeriod"/>
            </a:pPr>
            <a:r>
              <a:rPr lang="en-US" dirty="0"/>
              <a:t>Software documentation can generally be categorized into four types: tutorials, how-to guides, explanations, and references.</a:t>
            </a:r>
          </a:p>
          <a:p>
            <a:pPr>
              <a:buFont typeface="+mj-lt"/>
              <a:buAutoNum type="arabicPeriod"/>
            </a:pPr>
            <a:r>
              <a:rPr lang="en-US" b="1" dirty="0"/>
              <a:t>Quick Start Guide Classification</a:t>
            </a:r>
            <a:r>
              <a:rPr lang="en-US" dirty="0"/>
              <a:t>:</a:t>
            </a:r>
          </a:p>
          <a:p>
            <a:pPr marL="742950" lvl="1" indent="-285750">
              <a:buFont typeface="+mj-lt"/>
              <a:buAutoNum type="arabicPeriod"/>
            </a:pPr>
            <a:r>
              <a:rPr lang="en-US" dirty="0"/>
              <a:t>The Quick Start guide primarily fits into the "Tutorial" category as it is learning-oriented, aimed at helping newcomers get started.</a:t>
            </a:r>
          </a:p>
          <a:p>
            <a:pPr>
              <a:buFont typeface="+mj-lt"/>
              <a:buAutoNum type="arabicPeriod"/>
            </a:pPr>
            <a:r>
              <a:rPr lang="en-US" b="1" dirty="0"/>
              <a:t>Comparison with Other Types</a:t>
            </a:r>
            <a:r>
              <a:rPr lang="en-US" dirty="0"/>
              <a:t>:</a:t>
            </a:r>
          </a:p>
          <a:p>
            <a:pPr marL="742950" lvl="1" indent="-285750">
              <a:buFont typeface="+mj-lt"/>
              <a:buAutoNum type="arabicPeriod"/>
            </a:pPr>
            <a:r>
              <a:rPr lang="en-US" dirty="0"/>
              <a:t>While it has elements of a how-to guide (goal-oriented steps), its primary focus is to guide a newcomer, which aligns more with a tutorial.</a:t>
            </a:r>
          </a:p>
          <a:p>
            <a:pPr>
              <a:buFont typeface="+mj-lt"/>
              <a:buAutoNum type="arabicPeriod"/>
            </a:pPr>
            <a:r>
              <a:rPr lang="en-US" b="1" dirty="0"/>
              <a:t>Overlap Between Types</a:t>
            </a:r>
            <a:r>
              <a:rPr lang="en-US" dirty="0"/>
              <a:t>:</a:t>
            </a:r>
          </a:p>
          <a:p>
            <a:pPr marL="742950" lvl="1" indent="-285750">
              <a:buFont typeface="+mj-lt"/>
              <a:buAutoNum type="arabicPeriod"/>
            </a:pPr>
            <a:r>
              <a:rPr lang="en-US" dirty="0"/>
              <a:t>Documentation may sometimes blend elements from different categories, but it is crucial to maintain the primary focus of the guide.</a:t>
            </a:r>
          </a:p>
          <a:p>
            <a:pPr>
              <a:buFont typeface="+mj-lt"/>
              <a:buAutoNum type="arabicPeriod"/>
            </a:pPr>
            <a:r>
              <a:rPr lang="en-US" b="1" dirty="0"/>
              <a:t>Purpose and Structure</a:t>
            </a:r>
            <a:r>
              <a:rPr lang="en-US" dirty="0"/>
              <a:t>:</a:t>
            </a:r>
          </a:p>
          <a:p>
            <a:pPr marL="742950" lvl="1" indent="-285750">
              <a:buFont typeface="+mj-lt"/>
              <a:buAutoNum type="arabicPeriod"/>
            </a:pPr>
            <a:r>
              <a:rPr lang="en-US" dirty="0"/>
              <a:t>Tutorials aim to provide a learning experience for new users, introducing them gradually through basic steps and explanations.</a:t>
            </a:r>
          </a:p>
          <a:p>
            <a:pPr>
              <a:buFont typeface="+mj-lt"/>
              <a:buAutoNum type="arabicPeriod"/>
            </a:pPr>
            <a:r>
              <a:rPr lang="en-US" b="1" dirty="0"/>
              <a:t>Avoiding Category Crossover</a:t>
            </a:r>
            <a:r>
              <a:rPr lang="en-US" dirty="0"/>
              <a:t>:</a:t>
            </a:r>
          </a:p>
          <a:p>
            <a:pPr marL="742950" lvl="1" indent="-285750">
              <a:buFont typeface="+mj-lt"/>
              <a:buAutoNum type="arabicPeriod"/>
            </a:pPr>
            <a:r>
              <a:rPr lang="en-US" dirty="0"/>
              <a:t>When writing documentation, it’s important to keep each document within its intended category to avoid confusing the reader with mixed content.</a:t>
            </a:r>
          </a:p>
          <a:p>
            <a:pPr>
              <a:buFont typeface="+mj-lt"/>
              <a:buAutoNum type="arabicPeriod"/>
            </a:pPr>
            <a:r>
              <a:rPr lang="en-US" b="1" dirty="0"/>
              <a:t>Ensuring Clarity</a:t>
            </a:r>
            <a:r>
              <a:rPr lang="en-US" dirty="0"/>
              <a:t>:</a:t>
            </a:r>
          </a:p>
          <a:p>
            <a:pPr marL="742950" lvl="1" indent="-285750">
              <a:buFont typeface="+mj-lt"/>
              <a:buAutoNum type="arabicPeriod"/>
            </a:pPr>
            <a:r>
              <a:rPr lang="en-US" dirty="0"/>
              <a:t>Each type of document has a distinct purpose (e.g., Quick Start for beginners, FAQs for common issues). Avoid mixing these to maintain clarity and effectiveness. </a:t>
            </a:r>
          </a:p>
          <a:p>
            <a:pPr marL="457200" lvl="1" indent="0">
              <a:buFont typeface="+mj-lt"/>
              <a:buNone/>
            </a:pPr>
            <a:endParaRPr lang="en-US" dirty="0"/>
          </a:p>
          <a:p>
            <a:pPr marL="0" lvl="0" indent="0">
              <a:buFont typeface="+mj-lt"/>
              <a:buNone/>
            </a:pPr>
            <a:r>
              <a:rPr lang="en-US" dirty="0"/>
              <a:t>Answer is Tutorials.</a:t>
            </a:r>
          </a:p>
        </p:txBody>
      </p:sp>
      <p:sp>
        <p:nvSpPr>
          <p:cNvPr id="4" name="Slide Number Placeholder 3"/>
          <p:cNvSpPr>
            <a:spLocks noGrp="1"/>
          </p:cNvSpPr>
          <p:nvPr>
            <p:ph type="sldNum" sz="quarter" idx="5"/>
          </p:nvPr>
        </p:nvSpPr>
        <p:spPr/>
        <p:txBody>
          <a:bodyPr/>
          <a:lstStyle/>
          <a:p>
            <a:fld id="{61983BC9-0CDE-49E6-B190-C817C91A36FF}" type="slidenum">
              <a:rPr lang="en-US" smtClean="0"/>
              <a:t>9</a:t>
            </a:fld>
            <a:endParaRPr lang="en-US"/>
          </a:p>
        </p:txBody>
      </p:sp>
    </p:spTree>
    <p:extLst>
      <p:ext uri="{BB962C8B-B14F-4D97-AF65-F5344CB8AC3E}">
        <p14:creationId xmlns:p14="http://schemas.microsoft.com/office/powerpoint/2010/main" val="1438878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this time you must have finished, or you are supposed to finish this first major iteration. </a:t>
            </a:r>
          </a:p>
          <a:p>
            <a:r>
              <a:rPr lang="en-US" dirty="0"/>
              <a:t>Yeah, you change the product. You have your own product at this point. </a:t>
            </a:r>
          </a:p>
          <a:p>
            <a:r>
              <a:rPr lang="en-US" dirty="0"/>
              <a:t>So how did it go? </a:t>
            </a:r>
          </a:p>
          <a:p>
            <a:r>
              <a:rPr lang="en-US" dirty="0"/>
              <a:t>That's what we are wondering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61983BC9-0CDE-49E6-B190-C817C91A36FF}" type="slidenum">
              <a:rPr lang="en-US" smtClean="0"/>
              <a:t>10</a:t>
            </a:fld>
            <a:endParaRPr lang="en-US"/>
          </a:p>
        </p:txBody>
      </p:sp>
    </p:spTree>
    <p:extLst>
      <p:ext uri="{BB962C8B-B14F-4D97-AF65-F5344CB8AC3E}">
        <p14:creationId xmlns:p14="http://schemas.microsoft.com/office/powerpoint/2010/main" val="2043780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439612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O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b="83673"/>
          <a:stretch/>
        </p:blipFill>
        <p:spPr>
          <a:xfrm>
            <a:off x="1524000" y="304800"/>
            <a:ext cx="9067800" cy="609600"/>
          </a:xfrm>
          <a:prstGeom prst="rect">
            <a:avLst/>
          </a:prstGeom>
        </p:spPr>
      </p:pic>
      <p:pic>
        <p:nvPicPr>
          <p:cNvPr id="6" name="Picture 5">
            <a:extLst>
              <a:ext uri="{FF2B5EF4-FFF2-40B4-BE49-F238E27FC236}">
                <a16:creationId xmlns:a16="http://schemas.microsoft.com/office/drawing/2014/main" id="{68BF20EB-532B-9836-2335-E69D36EEC7E4}"/>
              </a:ext>
            </a:extLst>
          </p:cNvPr>
          <p:cNvPicPr>
            <a:picLocks noChangeAspect="1"/>
          </p:cNvPicPr>
          <p:nvPr userDrawn="1"/>
        </p:nvPicPr>
        <p:blipFill>
          <a:blip r:embed="rId3"/>
          <a:stretch>
            <a:fillRect/>
          </a:stretch>
        </p:blipFill>
        <p:spPr>
          <a:xfrm>
            <a:off x="1876425" y="962024"/>
            <a:ext cx="9144000" cy="3466833"/>
          </a:xfrm>
          <a:prstGeom prst="rect">
            <a:avLst/>
          </a:prstGeom>
        </p:spPr>
      </p:pic>
    </p:spTree>
    <p:extLst>
      <p:ext uri="{BB962C8B-B14F-4D97-AF65-F5344CB8AC3E}">
        <p14:creationId xmlns:p14="http://schemas.microsoft.com/office/powerpoint/2010/main" val="553063527"/>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hite Bg">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099212"/>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149734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6958954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0213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630694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008858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chemeClr val="bg1">
                    <a:lumMod val="85000"/>
                  </a:schemeClr>
                </a:solidFill>
              </a:defRPr>
            </a:lvl1pPr>
          </a:lstStyle>
          <a:p>
            <a:r>
              <a:rPr lang="en-US" dirty="0"/>
              <a:t>Click to edit Master title style</a:t>
            </a:r>
            <a:endParaRPr lang="en-SG" dirty="0"/>
          </a:p>
        </p:txBody>
      </p:sp>
      <p:sp>
        <p:nvSpPr>
          <p:cNvPr id="3" name="Content Placeholder 2"/>
          <p:cNvSpPr>
            <a:spLocks noGrp="1"/>
          </p:cNvSpPr>
          <p:nvPr>
            <p:ph idx="1"/>
          </p:nvPr>
        </p:nvSpPr>
        <p:spPr/>
        <p:txBody>
          <a:bodyPr>
            <a:normAutofit/>
          </a:bodyPr>
          <a:lstStyle>
            <a:lvl1pPr>
              <a:buNone/>
              <a:defRPr sz="3600">
                <a:solidFill>
                  <a:schemeClr val="bg1">
                    <a:lumMod val="85000"/>
                  </a:schemeClr>
                </a:solidFill>
                <a:effectLst/>
              </a:defRPr>
            </a:lvl1pPr>
            <a:lvl2pPr>
              <a:buNone/>
              <a:defRPr sz="3600">
                <a:solidFill>
                  <a:schemeClr val="bg1">
                    <a:lumMod val="85000"/>
                  </a:schemeClr>
                </a:solidFill>
                <a:effectLst/>
              </a:defRPr>
            </a:lvl2pPr>
            <a:lvl3pPr>
              <a:buNone/>
              <a:defRPr sz="3600">
                <a:solidFill>
                  <a:schemeClr val="bg1">
                    <a:lumMod val="85000"/>
                  </a:schemeClr>
                </a:solidFill>
                <a:effectLst/>
              </a:defRPr>
            </a:lvl3pPr>
            <a:lvl4pPr>
              <a:buNone/>
              <a:defRPr sz="3600">
                <a:solidFill>
                  <a:schemeClr val="bg1">
                    <a:lumMod val="85000"/>
                  </a:schemeClr>
                </a:solidFill>
                <a:effectLst/>
              </a:defRPr>
            </a:lvl4pPr>
            <a:lvl5pPr>
              <a:buNone/>
              <a:defRPr sz="3600">
                <a:solidFill>
                  <a:schemeClr val="bg1">
                    <a:lumMod val="85000"/>
                  </a:schemeClr>
                </a:solidFill>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33714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4884347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777779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071994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1707892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018912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161206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264342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445556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618833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50189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439926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chemeClr val="bg1">
                    <a:lumMod val="85000"/>
                  </a:schemeClr>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lumMod val="85000"/>
                  </a:schemeClr>
                </a:solidFill>
              </a:defRPr>
            </a:lvl1pPr>
            <a:lvl2pPr>
              <a:buNone/>
              <a:defRPr sz="3600">
                <a:solidFill>
                  <a:schemeClr val="bg1">
                    <a:lumMod val="85000"/>
                  </a:schemeClr>
                </a:solidFill>
              </a:defRPr>
            </a:lvl2pPr>
            <a:lvl3pPr>
              <a:buNone/>
              <a:defRPr sz="3600">
                <a:solidFill>
                  <a:schemeClr val="bg1">
                    <a:lumMod val="85000"/>
                  </a:schemeClr>
                </a:solidFill>
              </a:defRPr>
            </a:lvl3pPr>
            <a:lvl4pPr>
              <a:buNone/>
              <a:defRPr sz="3600">
                <a:solidFill>
                  <a:schemeClr val="bg1">
                    <a:lumMod val="85000"/>
                  </a:schemeClr>
                </a:solidFill>
              </a:defRPr>
            </a:lvl4pPr>
            <a:lvl5pPr>
              <a:buNone/>
              <a:defRPr sz="36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6971541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6628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question">
    <p:spTree>
      <p:nvGrpSpPr>
        <p:cNvPr id="1" name=""/>
        <p:cNvGrpSpPr/>
        <p:nvPr/>
      </p:nvGrpSpPr>
      <p:grpSpPr>
        <a:xfrm>
          <a:off x="0" y="0"/>
          <a:ext cx="0" cy="0"/>
          <a:chOff x="0" y="0"/>
          <a:chExt cx="0" cy="0"/>
        </a:xfrm>
      </p:grpSpPr>
      <p:sp>
        <p:nvSpPr>
          <p:cNvPr id="2" name="Title 1"/>
          <p:cNvSpPr>
            <a:spLocks noGrp="1"/>
          </p:cNvSpPr>
          <p:nvPr>
            <p:ph type="title"/>
          </p:nvPr>
        </p:nvSpPr>
        <p:spPr>
          <a:xfrm>
            <a:off x="1422400" y="274638"/>
            <a:ext cx="10160000" cy="1143000"/>
          </a:xfrm>
          <a:effectLst/>
        </p:spPr>
        <p:txBody>
          <a:bodyPr>
            <a:normAutofit/>
          </a:bodyPr>
          <a:lstStyle>
            <a:lvl1pPr algn="l">
              <a:defRPr sz="32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a:xfrm>
            <a:off x="1422400" y="1600201"/>
            <a:ext cx="10160000" cy="4525963"/>
          </a:xfrm>
          <a:effectLst/>
        </p:spPr>
        <p:txBody>
          <a:bodyPr>
            <a:normAutofit/>
          </a:bodyPr>
          <a:lstStyle>
            <a:lvl1pPr>
              <a:buNone/>
              <a:defRPr sz="2800">
                <a:solidFill>
                  <a:schemeClr val="bg1"/>
                </a:solidFill>
              </a:defRPr>
            </a:lvl1pPr>
            <a:lvl2pPr>
              <a:buNone/>
              <a:defRPr sz="2800">
                <a:solidFill>
                  <a:schemeClr val="bg1"/>
                </a:solidFill>
              </a:defRPr>
            </a:lvl2pPr>
            <a:lvl3pPr>
              <a:buNone/>
              <a:defRPr sz="2800">
                <a:solidFill>
                  <a:schemeClr val="bg1"/>
                </a:solidFill>
              </a:defRPr>
            </a:lvl3pPr>
            <a:lvl4pPr>
              <a:buNone/>
              <a:defRPr sz="2800">
                <a:solidFill>
                  <a:schemeClr val="bg1"/>
                </a:solidFill>
              </a:defRPr>
            </a:lvl4pPr>
            <a:lvl5pPr>
              <a:buNone/>
              <a:defRPr sz="2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grpSp>
        <p:nvGrpSpPr>
          <p:cNvPr id="7" name="cae091f8-197b-44c8-9a90-664400287b89"/>
          <p:cNvGrpSpPr/>
          <p:nvPr userDrawn="1"/>
        </p:nvGrpSpPr>
        <p:grpSpPr>
          <a:xfrm>
            <a:off x="-15814" y="1070"/>
            <a:ext cx="885024" cy="1599131"/>
            <a:chOff x="-8069" y="1382777"/>
            <a:chExt cx="663768" cy="1599131"/>
          </a:xfrm>
        </p:grpSpPr>
        <p:sp>
          <p:nvSpPr>
            <p:cNvPr id="8" name="Round Same Side Corner Rectangle 7"/>
            <p:cNvSpPr/>
            <p:nvPr/>
          </p:nvSpPr>
          <p:spPr>
            <a:xfrm rot="5400000">
              <a:off x="-133866" y="1887543"/>
              <a:ext cx="923429" cy="655700"/>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Freeform 8"/>
            <p:cNvSpPr/>
            <p:nvPr/>
          </p:nvSpPr>
          <p:spPr>
            <a:xfrm>
              <a:off x="0" y="2588408"/>
              <a:ext cx="393500" cy="393500"/>
            </a:xfrm>
            <a:custGeom>
              <a:avLst/>
              <a:gdLst>
                <a:gd name="connsiteX0" fmla="*/ 0 w 393500"/>
                <a:gd name="connsiteY0" fmla="*/ 0 h 393500"/>
                <a:gd name="connsiteX1" fmla="*/ 393500 w 393500"/>
                <a:gd name="connsiteY1" fmla="*/ 0 h 393500"/>
                <a:gd name="connsiteX2" fmla="*/ 0 w 393500"/>
                <a:gd name="connsiteY2" fmla="*/ 393500 h 393500"/>
              </a:gdLst>
              <a:ahLst/>
              <a:cxnLst>
                <a:cxn ang="0">
                  <a:pos x="connsiteX0" y="connsiteY0"/>
                </a:cxn>
                <a:cxn ang="0">
                  <a:pos x="connsiteX1" y="connsiteY1"/>
                </a:cxn>
                <a:cxn ang="0">
                  <a:pos x="connsiteX2" y="connsiteY2"/>
                </a:cxn>
              </a:cxnLst>
              <a:rect l="l" t="t" r="r" b="b"/>
              <a:pathLst>
                <a:path w="393500" h="393500">
                  <a:moveTo>
                    <a:pt x="0" y="0"/>
                  </a:moveTo>
                  <a:lnTo>
                    <a:pt x="393500" y="0"/>
                  </a:lnTo>
                  <a:cubicBezTo>
                    <a:pt x="176176" y="0"/>
                    <a:pt x="0" y="176176"/>
                    <a:pt x="0" y="39350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9"/>
            <p:cNvSpPr/>
            <p:nvPr/>
          </p:nvSpPr>
          <p:spPr>
            <a:xfrm flipV="1">
              <a:off x="0" y="1382777"/>
              <a:ext cx="393500" cy="393500"/>
            </a:xfrm>
            <a:custGeom>
              <a:avLst/>
              <a:gdLst>
                <a:gd name="connsiteX0" fmla="*/ 0 w 393500"/>
                <a:gd name="connsiteY0" fmla="*/ 0 h 393500"/>
                <a:gd name="connsiteX1" fmla="*/ 393500 w 393500"/>
                <a:gd name="connsiteY1" fmla="*/ 0 h 393500"/>
                <a:gd name="connsiteX2" fmla="*/ 0 w 393500"/>
                <a:gd name="connsiteY2" fmla="*/ 393500 h 393500"/>
              </a:gdLst>
              <a:ahLst/>
              <a:cxnLst>
                <a:cxn ang="0">
                  <a:pos x="connsiteX0" y="connsiteY0"/>
                </a:cxn>
                <a:cxn ang="0">
                  <a:pos x="connsiteX1" y="connsiteY1"/>
                </a:cxn>
                <a:cxn ang="0">
                  <a:pos x="connsiteX2" y="connsiteY2"/>
                </a:cxn>
              </a:cxnLst>
              <a:rect l="l" t="t" r="r" b="b"/>
              <a:pathLst>
                <a:path w="393500" h="393500">
                  <a:moveTo>
                    <a:pt x="0" y="0"/>
                  </a:moveTo>
                  <a:lnTo>
                    <a:pt x="393500" y="0"/>
                  </a:lnTo>
                  <a:cubicBezTo>
                    <a:pt x="176176" y="0"/>
                    <a:pt x="0" y="176176"/>
                    <a:pt x="0" y="39350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lowchart: Connector 10"/>
            <p:cNvSpPr/>
            <p:nvPr/>
          </p:nvSpPr>
          <p:spPr>
            <a:xfrm>
              <a:off x="-8069" y="1847384"/>
              <a:ext cx="655700" cy="59615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0000"/>
                  </a:solidFill>
                </a:rPr>
                <a:t>Q</a:t>
              </a:r>
            </a:p>
          </p:txBody>
        </p:sp>
      </p:grpSp>
    </p:spTree>
    <p:extLst>
      <p:ext uri="{BB962C8B-B14F-4D97-AF65-F5344CB8AC3E}">
        <p14:creationId xmlns:p14="http://schemas.microsoft.com/office/powerpoint/2010/main" val="2149829558"/>
      </p:ext>
    </p:extLst>
  </p:cSld>
  <p:clrMapOvr>
    <a:masterClrMapping/>
  </p:clrMapOvr>
  <p:transition spd="slow">
    <p:push dir="u"/>
    <p:sndAc>
      <p:stSnd>
        <p:snd r:embed="rId1" name="cashreg.wav"/>
      </p:st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9789127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1831191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3764857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7668069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5987332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301369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1918929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2475135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516317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chemeClr val="bg1">
                    <a:lumMod val="85000"/>
                  </a:schemeClr>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lumMod val="85000"/>
                  </a:schemeClr>
                </a:solidFill>
              </a:defRPr>
            </a:lvl1pPr>
            <a:lvl2pPr>
              <a:buNone/>
              <a:defRPr sz="3600">
                <a:solidFill>
                  <a:schemeClr val="bg1">
                    <a:lumMod val="85000"/>
                  </a:schemeClr>
                </a:solidFill>
              </a:defRPr>
            </a:lvl2pPr>
            <a:lvl3pPr>
              <a:buNone/>
              <a:defRPr sz="3600">
                <a:solidFill>
                  <a:schemeClr val="bg1">
                    <a:lumMod val="85000"/>
                  </a:schemeClr>
                </a:solidFill>
              </a:defRPr>
            </a:lvl3pPr>
            <a:lvl4pPr>
              <a:buNone/>
              <a:defRPr sz="3600">
                <a:solidFill>
                  <a:schemeClr val="bg1">
                    <a:lumMod val="85000"/>
                  </a:schemeClr>
                </a:solidFill>
              </a:defRPr>
            </a:lvl4pPr>
            <a:lvl5pPr>
              <a:buNone/>
              <a:defRPr sz="36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664272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hoot">
    <p:bg>
      <p:bgPr>
        <a:solidFill>
          <a:srgbClr val="0070C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
        <p:nvSpPr>
          <p:cNvPr id="7" name="TextBox 6"/>
          <p:cNvSpPr txBox="1"/>
          <p:nvPr userDrawn="1"/>
        </p:nvSpPr>
        <p:spPr>
          <a:xfrm>
            <a:off x="508000" y="457201"/>
            <a:ext cx="4978400" cy="769441"/>
          </a:xfrm>
          <a:prstGeom prst="rect">
            <a:avLst/>
          </a:prstGeom>
          <a:noFill/>
        </p:spPr>
        <p:txBody>
          <a:bodyPr wrap="square" rtlCol="0">
            <a:spAutoFit/>
          </a:bodyPr>
          <a:lstStyle/>
          <a:p>
            <a:r>
              <a:rPr lang="en-US" sz="4400" b="1" dirty="0" err="1">
                <a:solidFill>
                  <a:srgbClr val="FFFF00"/>
                </a:solidFill>
              </a:rPr>
              <a:t>Kahoot</a:t>
            </a:r>
            <a:r>
              <a:rPr lang="en-US" sz="4400" b="1" dirty="0">
                <a:solidFill>
                  <a:srgbClr val="FFFF00"/>
                </a:solidFill>
              </a:rPr>
              <a:t> Quiz</a:t>
            </a:r>
          </a:p>
        </p:txBody>
      </p:sp>
    </p:spTree>
    <p:extLst>
      <p:ext uri="{BB962C8B-B14F-4D97-AF65-F5344CB8AC3E}">
        <p14:creationId xmlns:p14="http://schemas.microsoft.com/office/powerpoint/2010/main" val="1201505387"/>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626539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747190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86348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2870134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2808684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1892819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978186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452586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0921582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3547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5797518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275453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563941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6774865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045382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812735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581589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7654544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972426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0829168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014583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0327395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7817856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9026951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Kahoot">
    <p:bg>
      <p:bgPr>
        <a:solidFill>
          <a:srgbClr val="0070C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
        <p:nvSpPr>
          <p:cNvPr id="7" name="TextBox 6"/>
          <p:cNvSpPr txBox="1"/>
          <p:nvPr userDrawn="1"/>
        </p:nvSpPr>
        <p:spPr>
          <a:xfrm>
            <a:off x="508000" y="457201"/>
            <a:ext cx="4978400" cy="769441"/>
          </a:xfrm>
          <a:prstGeom prst="rect">
            <a:avLst/>
          </a:prstGeom>
          <a:noFill/>
        </p:spPr>
        <p:txBody>
          <a:bodyPr wrap="square" rtlCol="0">
            <a:spAutoFit/>
          </a:bodyPr>
          <a:lstStyle/>
          <a:p>
            <a:r>
              <a:rPr lang="en-US" sz="4400" b="1" dirty="0" err="1">
                <a:solidFill>
                  <a:srgbClr val="FFFF00"/>
                </a:solidFill>
              </a:rPr>
              <a:t>Kahoot</a:t>
            </a:r>
            <a:r>
              <a:rPr lang="en-US" sz="4400" b="1" dirty="0">
                <a:solidFill>
                  <a:srgbClr val="FFFF00"/>
                </a:solidFill>
              </a:rPr>
              <a:t> Quiz</a:t>
            </a:r>
          </a:p>
        </p:txBody>
      </p:sp>
    </p:spTree>
    <p:extLst>
      <p:ext uri="{BB962C8B-B14F-4D97-AF65-F5344CB8AC3E}">
        <p14:creationId xmlns:p14="http://schemas.microsoft.com/office/powerpoint/2010/main" val="1138942243"/>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3591352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250492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5971474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solidFill>
                  <a:srgbClr val="FFFF00"/>
                </a:solidFill>
              </a:defRPr>
            </a:lvl1p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495183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3659905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LOs">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5765" t="14398" r="4445"/>
          <a:stretch/>
        </p:blipFill>
        <p:spPr>
          <a:xfrm>
            <a:off x="1930400" y="2057400"/>
            <a:ext cx="10261600" cy="3171362"/>
          </a:xfrm>
          <a:prstGeom prst="rect">
            <a:avLst/>
          </a:prstGeom>
        </p:spPr>
      </p:pic>
    </p:spTree>
    <p:extLst>
      <p:ext uri="{BB962C8B-B14F-4D97-AF65-F5344CB8AC3E}">
        <p14:creationId xmlns:p14="http://schemas.microsoft.com/office/powerpoint/2010/main" val="2411512956"/>
      </p:ext>
    </p:extLst>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White Bg">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04467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4846044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0584659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054107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300991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0986996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542207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3930148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7458753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414689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51308251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78040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solidFill>
                  <a:srgbClr val="FFFF00"/>
                </a:solidFill>
              </a:defRPr>
            </a:lvl1p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7982005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96947424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5776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594234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466136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9691603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012731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539181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4.jp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5.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5.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5.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6" Type="http://schemas.openxmlformats.org/officeDocument/2006/relationships/image" Target="../media/image1.png"/><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theme" Target="../theme/theme6.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7.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3672289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750"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738460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000" b="1" kern="1200">
          <a:solidFill>
            <a:schemeClr val="bg1">
              <a:lumMod val="85000"/>
            </a:schemeClr>
          </a:solidFill>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
        <p:nvSpPr>
          <p:cNvPr id="7" name="TextBox 6"/>
          <p:cNvSpPr txBox="1"/>
          <p:nvPr userDrawn="1"/>
        </p:nvSpPr>
        <p:spPr>
          <a:xfrm>
            <a:off x="1583499" y="620689"/>
            <a:ext cx="2085565" cy="461665"/>
          </a:xfrm>
          <a:prstGeom prst="rect">
            <a:avLst/>
          </a:prstGeom>
          <a:noFill/>
        </p:spPr>
        <p:txBody>
          <a:bodyPr wrap="square" rtlCol="0">
            <a:spAutoFit/>
          </a:bodyPr>
          <a:lstStyle/>
          <a:p>
            <a:r>
              <a:rPr lang="en-US" sz="2400" b="1" dirty="0">
                <a:solidFill>
                  <a:prstClr val="white">
                    <a:lumMod val="85000"/>
                  </a:prstClr>
                </a:solidFill>
              </a:rPr>
              <a:t>Validation</a:t>
            </a:r>
            <a:endParaRPr lang="en-SG" sz="2400" b="1" dirty="0">
              <a:solidFill>
                <a:prstClr val="white">
                  <a:lumMod val="85000"/>
                </a:prstClr>
              </a:solidFill>
            </a:endParaRPr>
          </a:p>
        </p:txBody>
      </p:sp>
      <p:sp>
        <p:nvSpPr>
          <p:cNvPr id="8" name="TextBox 7"/>
          <p:cNvSpPr txBox="1"/>
          <p:nvPr userDrawn="1"/>
        </p:nvSpPr>
        <p:spPr>
          <a:xfrm>
            <a:off x="7440150" y="620689"/>
            <a:ext cx="2453605" cy="461665"/>
          </a:xfrm>
          <a:prstGeom prst="rect">
            <a:avLst/>
          </a:prstGeom>
          <a:noFill/>
        </p:spPr>
        <p:txBody>
          <a:bodyPr wrap="square" rtlCol="0">
            <a:spAutoFit/>
          </a:bodyPr>
          <a:lstStyle/>
          <a:p>
            <a:r>
              <a:rPr lang="en-US" sz="2400" b="1" dirty="0">
                <a:solidFill>
                  <a:prstClr val="white">
                    <a:lumMod val="85000"/>
                  </a:prstClr>
                </a:solidFill>
              </a:rPr>
              <a:t>Verification</a:t>
            </a:r>
            <a:endParaRPr lang="en-SG" sz="2400" b="1" dirty="0">
              <a:solidFill>
                <a:prstClr val="white">
                  <a:lumMod val="85000"/>
                </a:prstClr>
              </a:solidFill>
            </a:endParaRPr>
          </a:p>
        </p:txBody>
      </p:sp>
      <p:sp>
        <p:nvSpPr>
          <p:cNvPr id="9" name="TextBox 8"/>
          <p:cNvSpPr txBox="1"/>
          <p:nvPr userDrawn="1"/>
        </p:nvSpPr>
        <p:spPr>
          <a:xfrm>
            <a:off x="911424" y="1124745"/>
            <a:ext cx="4416491" cy="461665"/>
          </a:xfrm>
          <a:prstGeom prst="rect">
            <a:avLst/>
          </a:prstGeom>
          <a:noFill/>
        </p:spPr>
        <p:txBody>
          <a:bodyPr wrap="square" rtlCol="0">
            <a:spAutoFit/>
          </a:bodyPr>
          <a:lstStyle/>
          <a:p>
            <a:r>
              <a:rPr lang="en-US" sz="2400" b="1" dirty="0">
                <a:solidFill>
                  <a:prstClr val="white">
                    <a:lumMod val="85000"/>
                  </a:prstClr>
                </a:solidFill>
              </a:rPr>
              <a:t>Acceptance testing</a:t>
            </a:r>
            <a:endParaRPr lang="en-SG" sz="2400" b="1" dirty="0">
              <a:solidFill>
                <a:prstClr val="white">
                  <a:lumMod val="85000"/>
                </a:prstClr>
              </a:solidFill>
            </a:endParaRPr>
          </a:p>
        </p:txBody>
      </p:sp>
      <p:sp>
        <p:nvSpPr>
          <p:cNvPr id="10" name="TextBox 9"/>
          <p:cNvSpPr txBox="1"/>
          <p:nvPr userDrawn="1"/>
        </p:nvSpPr>
        <p:spPr>
          <a:xfrm>
            <a:off x="4367808" y="0"/>
            <a:ext cx="2880320" cy="369332"/>
          </a:xfrm>
          <a:prstGeom prst="rect">
            <a:avLst/>
          </a:prstGeom>
          <a:noFill/>
        </p:spPr>
        <p:txBody>
          <a:bodyPr wrap="square" rtlCol="0">
            <a:spAutoFit/>
          </a:bodyPr>
          <a:lstStyle/>
          <a:p>
            <a:pPr algn="r"/>
            <a:r>
              <a:rPr lang="en-US" sz="1800" b="1" dirty="0">
                <a:solidFill>
                  <a:prstClr val="white">
                    <a:lumMod val="65000"/>
                  </a:prstClr>
                </a:solidFill>
              </a:rPr>
              <a:t>[Quality Assurance]</a:t>
            </a:r>
            <a:endParaRPr lang="en-SG" sz="1800" b="1" dirty="0">
              <a:solidFill>
                <a:prstClr val="white">
                  <a:lumMod val="65000"/>
                </a:prstClr>
              </a:solidFill>
            </a:endParaRPr>
          </a:p>
        </p:txBody>
      </p:sp>
      <p:pic>
        <p:nvPicPr>
          <p:cNvPr id="11" name="Content Placeholder 3" descr="ipadAppFolder.png"/>
          <p:cNvPicPr>
            <a:picLocks noChangeAspect="1"/>
          </p:cNvPicPr>
          <p:nvPr userDrawn="1"/>
        </p:nvPicPr>
        <p:blipFill>
          <a:blip r:embed="rId14" cstate="print"/>
          <a:stretch>
            <a:fillRect/>
          </a:stretch>
        </p:blipFill>
        <p:spPr>
          <a:xfrm>
            <a:off x="-243840" y="404665"/>
            <a:ext cx="12700000" cy="6252871"/>
          </a:xfrm>
          <a:prstGeom prst="rect">
            <a:avLst/>
          </a:prstGeom>
          <a:effectLst/>
        </p:spPr>
      </p:pic>
      <p:sp>
        <p:nvSpPr>
          <p:cNvPr id="12" name="TextBox 11"/>
          <p:cNvSpPr txBox="1"/>
          <p:nvPr userDrawn="1"/>
        </p:nvSpPr>
        <p:spPr>
          <a:xfrm>
            <a:off x="4175787" y="494258"/>
            <a:ext cx="3936437" cy="461665"/>
          </a:xfrm>
          <a:prstGeom prst="rect">
            <a:avLst/>
          </a:prstGeom>
          <a:noFill/>
        </p:spPr>
        <p:txBody>
          <a:bodyPr wrap="square" rtlCol="0">
            <a:spAutoFit/>
          </a:bodyPr>
          <a:lstStyle/>
          <a:p>
            <a:pPr marL="352425" indent="-352425"/>
            <a:r>
              <a:rPr lang="en-US" sz="2400" b="1" dirty="0">
                <a:solidFill>
                  <a:prstClr val="white">
                    <a:lumMod val="85000"/>
                  </a:prstClr>
                </a:solidFill>
              </a:rPr>
              <a:t>Other QA techniques</a:t>
            </a:r>
            <a:endParaRPr lang="en-SG" sz="2400" b="1" dirty="0">
              <a:solidFill>
                <a:prstClr val="white">
                  <a:lumMod val="85000"/>
                </a:prstClr>
              </a:solidFill>
            </a:endParaRPr>
          </a:p>
        </p:txBody>
      </p:sp>
      <p:sp>
        <p:nvSpPr>
          <p:cNvPr id="13" name="TextBox 12"/>
          <p:cNvSpPr txBox="1"/>
          <p:nvPr userDrawn="1"/>
        </p:nvSpPr>
        <p:spPr>
          <a:xfrm>
            <a:off x="431371" y="1052737"/>
            <a:ext cx="11376587" cy="461665"/>
          </a:xfrm>
          <a:prstGeom prst="rect">
            <a:avLst/>
          </a:prstGeom>
          <a:noFill/>
        </p:spPr>
        <p:txBody>
          <a:bodyPr wrap="square" rtlCol="0">
            <a:spAutoFit/>
          </a:bodyPr>
          <a:lstStyle/>
          <a:p>
            <a:r>
              <a:rPr lang="en-US" sz="2400" dirty="0">
                <a:solidFill>
                  <a:prstClr val="white">
                    <a:lumMod val="85000"/>
                  </a:prstClr>
                </a:solidFill>
              </a:rPr>
              <a:t>Code reviews • </a:t>
            </a:r>
            <a:r>
              <a:rPr lang="en-US" sz="2400" dirty="0">
                <a:solidFill>
                  <a:srgbClr val="FFFF00"/>
                </a:solidFill>
              </a:rPr>
              <a:t>static analysis </a:t>
            </a:r>
            <a:r>
              <a:rPr lang="en-US" sz="2400" dirty="0">
                <a:solidFill>
                  <a:prstClr val="white">
                    <a:lumMod val="85000"/>
                  </a:prstClr>
                </a:solidFill>
              </a:rPr>
              <a:t>• formal methods• …</a:t>
            </a:r>
            <a:endParaRPr lang="en-SG" sz="2400" dirty="0">
              <a:solidFill>
                <a:prstClr val="white">
                  <a:lumMod val="85000"/>
                </a:prstClr>
              </a:solidFill>
            </a:endParaRPr>
          </a:p>
        </p:txBody>
      </p:sp>
    </p:spTree>
    <p:extLst>
      <p:ext uri="{BB962C8B-B14F-4D97-AF65-F5344CB8AC3E}">
        <p14:creationId xmlns:p14="http://schemas.microsoft.com/office/powerpoint/2010/main" val="36577915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000" b="1"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5847689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defTabSz="914400" rtl="0" eaLnBrk="1" latinLnBrk="0" hangingPunct="1">
        <a:spcBef>
          <a:spcPct val="0"/>
        </a:spcBef>
        <a:buNone/>
        <a:defRPr sz="4000" b="1"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66061047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4288871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18/10/24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5722730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9.xml"/><Relationship Id="rId5" Type="http://schemas.openxmlformats.org/officeDocument/2006/relationships/image" Target="../media/image2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21.jpe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17.png"/><Relationship Id="rId5" Type="http://schemas.openxmlformats.org/officeDocument/2006/relationships/image" Target="../media/image19.png"/><Relationship Id="rId10" Type="http://schemas.openxmlformats.org/officeDocument/2006/relationships/image" Target="../media/image26.jpeg"/><Relationship Id="rId4" Type="http://schemas.openxmlformats.org/officeDocument/2006/relationships/image" Target="../media/image21.jpe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9.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39.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39.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33.jpeg"/><Relationship Id="rId5" Type="http://schemas.openxmlformats.org/officeDocument/2006/relationships/image" Target="../media/image32.jpe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wmf"/></Relationships>
</file>

<file path=ppt/slides/_rels/slide35.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44.wmf"/></Relationships>
</file>

<file path=ppt/slides/_rels/slide3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2.wdp"/></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9.png"/><Relationship Id="rId5" Type="http://schemas.microsoft.com/office/2007/relationships/hdphoto" Target="../media/hdphoto2.wdp"/><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audio" Target="../media/audio2.wav"/><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WARNING</a:t>
            </a:r>
            <a:endParaRPr lang="en-SG" dirty="0"/>
          </a:p>
        </p:txBody>
      </p:sp>
      <p:sp>
        <p:nvSpPr>
          <p:cNvPr id="3" name="Content Placeholder 2"/>
          <p:cNvSpPr>
            <a:spLocks noGrp="1"/>
          </p:cNvSpPr>
          <p:nvPr>
            <p:ph idx="1"/>
          </p:nvPr>
        </p:nvSpPr>
        <p:spPr/>
        <p:txBody>
          <a:bodyPr>
            <a:normAutofit/>
          </a:bodyPr>
          <a:lstStyle/>
          <a:p>
            <a:r>
              <a:rPr lang="en-US" dirty="0"/>
              <a:t>These slides are </a:t>
            </a:r>
            <a:r>
              <a:rPr lang="en-US" dirty="0">
                <a:solidFill>
                  <a:srgbClr val="FFFF00"/>
                </a:solidFill>
              </a:rPr>
              <a:t>not optimized for printing </a:t>
            </a:r>
            <a:r>
              <a:rPr lang="en-US" dirty="0"/>
              <a:t>or exam preparation. These are for lecture delivery only.</a:t>
            </a:r>
          </a:p>
          <a:p>
            <a:r>
              <a:rPr lang="en-US" dirty="0"/>
              <a:t>These slides contain a lot of animations. For optimal results, </a:t>
            </a:r>
            <a:r>
              <a:rPr lang="en-US" dirty="0">
                <a:solidFill>
                  <a:srgbClr val="FFFF00"/>
                </a:solidFill>
              </a:rPr>
              <a:t>watch in slideshow mode</a:t>
            </a:r>
            <a:r>
              <a:rPr lang="en-US" dirty="0"/>
              <a:t>. </a:t>
            </a:r>
          </a:p>
          <a:p>
            <a:endParaRPr lang="en-US" dirty="0"/>
          </a:p>
        </p:txBody>
      </p:sp>
      <p:sp>
        <p:nvSpPr>
          <p:cNvPr id="4" name="TextBox 3"/>
          <p:cNvSpPr txBox="1"/>
          <p:nvPr/>
        </p:nvSpPr>
        <p:spPr>
          <a:xfrm>
            <a:off x="12573000" y="685800"/>
            <a:ext cx="876300" cy="369332"/>
          </a:xfrm>
          <a:prstGeom prst="rect">
            <a:avLst/>
          </a:prstGeom>
          <a:noFill/>
        </p:spPr>
        <p:txBody>
          <a:bodyPr wrap="square" rtlCol="0">
            <a:spAutoFit/>
          </a:bodyPr>
          <a:lstStyle/>
          <a:p>
            <a:r>
              <a:rPr lang="en-US" dirty="0">
                <a:solidFill>
                  <a:srgbClr val="C00000"/>
                </a:solidFill>
              </a:rPr>
              <a:t>20 min</a:t>
            </a:r>
            <a:endParaRPr lang="en-SG" dirty="0">
              <a:solidFill>
                <a:srgbClr val="C00000"/>
              </a:solidFill>
            </a:endParaRPr>
          </a:p>
        </p:txBody>
      </p:sp>
    </p:spTree>
    <p:extLst>
      <p:ext uri="{BB962C8B-B14F-4D97-AF65-F5344CB8AC3E}">
        <p14:creationId xmlns:p14="http://schemas.microsoft.com/office/powerpoint/2010/main" val="2408726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86200" y="2438400"/>
            <a:ext cx="4191000" cy="2123658"/>
          </a:xfrm>
          <a:prstGeom prst="rect">
            <a:avLst/>
          </a:prstGeom>
          <a:noFill/>
        </p:spPr>
        <p:txBody>
          <a:bodyPr wrap="square" rtlCol="0">
            <a:spAutoFit/>
          </a:bodyPr>
          <a:lstStyle/>
          <a:p>
            <a:pPr algn="ctr">
              <a:defRPr/>
            </a:pPr>
            <a:r>
              <a:rPr lang="en-US" sz="6600" b="1" dirty="0">
                <a:solidFill>
                  <a:prstClr val="white">
                    <a:lumMod val="95000"/>
                  </a:prstClr>
                </a:solidFill>
                <a:latin typeface="Calibri"/>
              </a:rPr>
              <a:t>v1.2</a:t>
            </a:r>
            <a:r>
              <a:rPr lang="en-US" sz="6600" b="1" dirty="0">
                <a:solidFill>
                  <a:prstClr val="black"/>
                </a:solidFill>
                <a:latin typeface="Calibri"/>
              </a:rPr>
              <a:t> </a:t>
            </a:r>
          </a:p>
          <a:p>
            <a:pPr algn="ctr">
              <a:defRPr/>
            </a:pPr>
            <a:r>
              <a:rPr lang="en-US" sz="6600" b="1" dirty="0">
                <a:solidFill>
                  <a:srgbClr val="FFFF00"/>
                </a:solidFill>
                <a:latin typeface="Calibri"/>
              </a:rPr>
              <a:t>How?</a:t>
            </a:r>
            <a:endParaRPr lang="en-SG" sz="6600" b="1" dirty="0">
              <a:solidFill>
                <a:srgbClr val="FFFF00"/>
              </a:solidFill>
              <a:latin typeface="Calibri"/>
            </a:endParaRPr>
          </a:p>
        </p:txBody>
      </p:sp>
    </p:spTree>
    <p:extLst>
      <p:ext uri="{BB962C8B-B14F-4D97-AF65-F5344CB8AC3E}">
        <p14:creationId xmlns:p14="http://schemas.microsoft.com/office/powerpoint/2010/main" val="3138574232"/>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3886200" y="2438400"/>
            <a:ext cx="4191000" cy="2123658"/>
          </a:xfrm>
          <a:prstGeom prst="rect">
            <a:avLst/>
          </a:prstGeom>
          <a:noFill/>
        </p:spPr>
        <p:txBody>
          <a:bodyPr wrap="square" rtlCol="0">
            <a:spAutoFit/>
          </a:bodyPr>
          <a:lstStyle/>
          <a:p>
            <a:pPr algn="ctr">
              <a:defRPr/>
            </a:pPr>
            <a:r>
              <a:rPr lang="en-US" sz="6600" b="1" dirty="0">
                <a:solidFill>
                  <a:prstClr val="white">
                    <a:lumMod val="95000"/>
                  </a:prstClr>
                </a:solidFill>
                <a:latin typeface="Calibri"/>
              </a:rPr>
              <a:t>v1.2</a:t>
            </a:r>
            <a:r>
              <a:rPr lang="en-US" sz="6600" b="1" dirty="0">
                <a:solidFill>
                  <a:prstClr val="black"/>
                </a:solidFill>
                <a:latin typeface="Calibri"/>
              </a:rPr>
              <a:t> </a:t>
            </a:r>
          </a:p>
          <a:p>
            <a:pPr algn="ctr">
              <a:defRPr/>
            </a:pPr>
            <a:r>
              <a:rPr lang="en-US" sz="6600" b="1" dirty="0">
                <a:solidFill>
                  <a:srgbClr val="FFFF00"/>
                </a:solidFill>
                <a:latin typeface="Calibri"/>
              </a:rPr>
              <a:t>How?</a:t>
            </a:r>
            <a:endParaRPr lang="en-SG" sz="6600" b="1" dirty="0">
              <a:solidFill>
                <a:srgbClr val="FFFF00"/>
              </a:solidFill>
              <a:latin typeface="Calibri"/>
            </a:endParaRPr>
          </a:p>
        </p:txBody>
      </p:sp>
      <p:pic>
        <p:nvPicPr>
          <p:cNvPr id="4" name="dig"/>
          <p:cNvPicPr>
            <a:picLocks noChangeAspect="1" noChangeArrowheads="1"/>
          </p:cNvPicPr>
          <p:nvPr/>
        </p:nvPicPr>
        <p:blipFill rotWithShape="1">
          <a:blip r:embed="rId3" cstate="print"/>
          <a:srcRect l="3580" t="3438" r="2131" b="2953"/>
          <a:stretch/>
        </p:blipFill>
        <p:spPr bwMode="auto">
          <a:xfrm>
            <a:off x="3062344" y="1078462"/>
            <a:ext cx="6057992" cy="4510778"/>
          </a:xfrm>
          <a:prstGeom prst="rect">
            <a:avLst/>
          </a:prstGeom>
          <a:noFill/>
          <a:ln>
            <a:noFill/>
          </a:ln>
        </p:spPr>
      </p:pic>
    </p:spTree>
    <p:extLst>
      <p:ext uri="{BB962C8B-B14F-4D97-AF65-F5344CB8AC3E}">
        <p14:creationId xmlns:p14="http://schemas.microsoft.com/office/powerpoint/2010/main" val="8988651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dig"/>
          <p:cNvPicPr>
            <a:picLocks noChangeAspect="1" noChangeArrowheads="1"/>
          </p:cNvPicPr>
          <p:nvPr/>
        </p:nvPicPr>
        <p:blipFill rotWithShape="1">
          <a:blip r:embed="rId3" cstate="print"/>
          <a:srcRect l="3580" t="3438" r="2131" b="2953"/>
          <a:stretch/>
        </p:blipFill>
        <p:spPr bwMode="auto">
          <a:xfrm>
            <a:off x="304800" y="228600"/>
            <a:ext cx="2286000" cy="1702155"/>
          </a:xfrm>
          <a:prstGeom prst="rect">
            <a:avLst/>
          </a:prstGeom>
          <a:noFill/>
          <a:ln>
            <a:noFill/>
          </a:ln>
        </p:spPr>
      </p:pic>
      <p:pic>
        <p:nvPicPr>
          <p:cNvPr id="6" name="bang">
            <a:extLst>
              <a:ext uri="{FF2B5EF4-FFF2-40B4-BE49-F238E27FC236}">
                <a16:creationId xmlns:a16="http://schemas.microsoft.com/office/drawing/2014/main" id="{DA1B7FFF-44CC-483C-848B-0ACBABDA3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1" y="2181805"/>
            <a:ext cx="6059486" cy="4545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9445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bang">
            <a:extLst>
              <a:ext uri="{FF2B5EF4-FFF2-40B4-BE49-F238E27FC236}">
                <a16:creationId xmlns:a16="http://schemas.microsoft.com/office/drawing/2014/main" id="{DA1B7FFF-44CC-483C-848B-0ACBABDA37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248479"/>
            <a:ext cx="2286000" cy="1714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dig">
            <a:extLst>
              <a:ext uri="{FF2B5EF4-FFF2-40B4-BE49-F238E27FC236}">
                <a16:creationId xmlns:a16="http://schemas.microsoft.com/office/drawing/2014/main" id="{1A65C17D-FF70-45FD-9B0D-A28555C60DE7}"/>
              </a:ext>
            </a:extLst>
          </p:cNvPr>
          <p:cNvPicPr>
            <a:picLocks noChangeAspect="1" noChangeArrowheads="1"/>
          </p:cNvPicPr>
          <p:nvPr/>
        </p:nvPicPr>
        <p:blipFill rotWithShape="1">
          <a:blip r:embed="rId4" cstate="print"/>
          <a:srcRect l="3580" t="3438" r="2131" b="2953"/>
          <a:stretch/>
        </p:blipFill>
        <p:spPr bwMode="auto">
          <a:xfrm>
            <a:off x="304800" y="228600"/>
            <a:ext cx="2286000" cy="1702155"/>
          </a:xfrm>
          <a:prstGeom prst="rect">
            <a:avLst/>
          </a:prstGeom>
          <a:noFill/>
          <a:ln>
            <a:noFill/>
          </a:ln>
        </p:spPr>
      </p:pic>
      <p:pic>
        <p:nvPicPr>
          <p:cNvPr id="7" name="bugs">
            <a:extLst>
              <a:ext uri="{FF2B5EF4-FFF2-40B4-BE49-F238E27FC236}">
                <a16:creationId xmlns:a16="http://schemas.microsoft.com/office/drawing/2014/main" id="{E206DCFB-88A2-4180-B9FD-188868D12B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787" b="7558"/>
          <a:stretch/>
        </p:blipFill>
        <p:spPr bwMode="auto">
          <a:xfrm>
            <a:off x="3581400" y="2286001"/>
            <a:ext cx="5562600" cy="4337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9181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ant" descr="D:\MyMisc\Funny\overload.jpe">
            <a:extLst>
              <a:ext uri="{FF2B5EF4-FFF2-40B4-BE49-F238E27FC236}">
                <a16:creationId xmlns:a16="http://schemas.microsoft.com/office/drawing/2014/main" id="{EDC88374-1606-491A-A5F8-EA06D8B50963}"/>
              </a:ext>
            </a:extLst>
          </p:cNvPr>
          <p:cNvPicPr>
            <a:picLocks noChangeAspect="1" noChangeArrowheads="1"/>
          </p:cNvPicPr>
          <p:nvPr/>
        </p:nvPicPr>
        <p:blipFill rotWithShape="1">
          <a:blip r:embed="rId3" cstate="print"/>
          <a:srcRect l="21820" t="12431" b="-1"/>
          <a:stretch/>
        </p:blipFill>
        <p:spPr bwMode="auto">
          <a:xfrm>
            <a:off x="3352800" y="2281922"/>
            <a:ext cx="5486400" cy="4277904"/>
          </a:xfrm>
          <a:prstGeom prst="rect">
            <a:avLst/>
          </a:prstGeom>
          <a:noFill/>
          <a:ln>
            <a:noFill/>
          </a:ln>
        </p:spPr>
      </p:pic>
      <p:pic>
        <p:nvPicPr>
          <p:cNvPr id="8" name="bang">
            <a:extLst>
              <a:ext uri="{FF2B5EF4-FFF2-40B4-BE49-F238E27FC236}">
                <a16:creationId xmlns:a16="http://schemas.microsoft.com/office/drawing/2014/main" id="{58668DCC-E1D4-4242-B737-E3C8E1E101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600" y="248479"/>
            <a:ext cx="2286000" cy="1714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dig">
            <a:extLst>
              <a:ext uri="{FF2B5EF4-FFF2-40B4-BE49-F238E27FC236}">
                <a16:creationId xmlns:a16="http://schemas.microsoft.com/office/drawing/2014/main" id="{D562F6E3-8EC8-4D5B-87A6-321483AA1802}"/>
              </a:ext>
            </a:extLst>
          </p:cNvPr>
          <p:cNvPicPr>
            <a:picLocks noChangeAspect="1" noChangeArrowheads="1"/>
          </p:cNvPicPr>
          <p:nvPr/>
        </p:nvPicPr>
        <p:blipFill rotWithShape="1">
          <a:blip r:embed="rId5" cstate="print"/>
          <a:srcRect l="3580" t="3438" r="2131" b="2953"/>
          <a:stretch/>
        </p:blipFill>
        <p:spPr bwMode="auto">
          <a:xfrm>
            <a:off x="304800" y="228600"/>
            <a:ext cx="2286000" cy="1702155"/>
          </a:xfrm>
          <a:prstGeom prst="rect">
            <a:avLst/>
          </a:prstGeom>
          <a:noFill/>
          <a:ln>
            <a:noFill/>
          </a:ln>
        </p:spPr>
      </p:pic>
      <p:pic>
        <p:nvPicPr>
          <p:cNvPr id="5" name="bugs">
            <a:extLst>
              <a:ext uri="{FF2B5EF4-FFF2-40B4-BE49-F238E27FC236}">
                <a16:creationId xmlns:a16="http://schemas.microsoft.com/office/drawing/2014/main" id="{3F12CF3E-E505-4A4F-A40C-99E7B570D0E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787" b="7558"/>
          <a:stretch/>
        </p:blipFill>
        <p:spPr bwMode="auto">
          <a:xfrm>
            <a:off x="5486400" y="278296"/>
            <a:ext cx="2133600" cy="1663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01552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bugs">
            <a:extLst>
              <a:ext uri="{FF2B5EF4-FFF2-40B4-BE49-F238E27FC236}">
                <a16:creationId xmlns:a16="http://schemas.microsoft.com/office/drawing/2014/main" id="{3F12CF3E-E505-4A4F-A40C-99E7B570D0E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787" b="7558"/>
          <a:stretch/>
        </p:blipFill>
        <p:spPr bwMode="auto">
          <a:xfrm>
            <a:off x="5486400" y="278296"/>
            <a:ext cx="2133600" cy="1663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nt" descr="D:\MyMisc\Funny\overload.jpe">
            <a:extLst>
              <a:ext uri="{FF2B5EF4-FFF2-40B4-BE49-F238E27FC236}">
                <a16:creationId xmlns:a16="http://schemas.microsoft.com/office/drawing/2014/main" id="{EDC88374-1606-491A-A5F8-EA06D8B50963}"/>
              </a:ext>
            </a:extLst>
          </p:cNvPr>
          <p:cNvPicPr>
            <a:picLocks noChangeAspect="1" noChangeArrowheads="1"/>
          </p:cNvPicPr>
          <p:nvPr/>
        </p:nvPicPr>
        <p:blipFill rotWithShape="1">
          <a:blip r:embed="rId4" cstate="print"/>
          <a:srcRect l="21820" t="12431" b="-1"/>
          <a:stretch/>
        </p:blipFill>
        <p:spPr bwMode="auto">
          <a:xfrm>
            <a:off x="7924800" y="278296"/>
            <a:ext cx="2133600" cy="1663629"/>
          </a:xfrm>
          <a:prstGeom prst="rect">
            <a:avLst/>
          </a:prstGeom>
          <a:noFill/>
          <a:ln>
            <a:noFill/>
          </a:ln>
        </p:spPr>
      </p:pic>
      <p:pic>
        <p:nvPicPr>
          <p:cNvPr id="8" name="bang">
            <a:extLst>
              <a:ext uri="{FF2B5EF4-FFF2-40B4-BE49-F238E27FC236}">
                <a16:creationId xmlns:a16="http://schemas.microsoft.com/office/drawing/2014/main" id="{58668DCC-E1D4-4242-B737-E3C8E1E101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0" y="248479"/>
            <a:ext cx="2286000" cy="1714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dig">
            <a:extLst>
              <a:ext uri="{FF2B5EF4-FFF2-40B4-BE49-F238E27FC236}">
                <a16:creationId xmlns:a16="http://schemas.microsoft.com/office/drawing/2014/main" id="{D562F6E3-8EC8-4D5B-87A6-321483AA1802}"/>
              </a:ext>
            </a:extLst>
          </p:cNvPr>
          <p:cNvPicPr>
            <a:picLocks noChangeAspect="1" noChangeArrowheads="1"/>
          </p:cNvPicPr>
          <p:nvPr/>
        </p:nvPicPr>
        <p:blipFill rotWithShape="1">
          <a:blip r:embed="rId6" cstate="print"/>
          <a:srcRect l="3580" t="3438" r="2131" b="2953"/>
          <a:stretch/>
        </p:blipFill>
        <p:spPr bwMode="auto">
          <a:xfrm>
            <a:off x="304800" y="228600"/>
            <a:ext cx="2286000" cy="1702155"/>
          </a:xfrm>
          <a:prstGeom prst="rect">
            <a:avLst/>
          </a:prstGeom>
          <a:noFill/>
          <a:ln>
            <a:noFill/>
          </a:ln>
        </p:spPr>
      </p:pic>
      <p:pic>
        <p:nvPicPr>
          <p:cNvPr id="6" name="handover">
            <a:extLst>
              <a:ext uri="{FF2B5EF4-FFF2-40B4-BE49-F238E27FC236}">
                <a16:creationId xmlns:a16="http://schemas.microsoft.com/office/drawing/2014/main" id="{5752594C-2BFF-4C7E-8D1C-FC7872ED5ADC}"/>
              </a:ext>
            </a:extLst>
          </p:cNvPr>
          <p:cNvPicPr>
            <a:picLocks noChangeAspect="1" noChangeArrowheads="1"/>
          </p:cNvPicPr>
          <p:nvPr/>
        </p:nvPicPr>
        <p:blipFill rotWithShape="1">
          <a:blip r:embed="rId7" cstate="print"/>
          <a:srcRect l="3953"/>
          <a:stretch/>
        </p:blipFill>
        <p:spPr bwMode="auto">
          <a:xfrm>
            <a:off x="3581401" y="2286001"/>
            <a:ext cx="5554491" cy="4337319"/>
          </a:xfrm>
          <a:prstGeom prst="rect">
            <a:avLst/>
          </a:prstGeom>
          <a:noFill/>
          <a:ln>
            <a:noFill/>
          </a:ln>
        </p:spPr>
      </p:pic>
    </p:spTree>
    <p:extLst>
      <p:ext uri="{BB962C8B-B14F-4D97-AF65-F5344CB8AC3E}">
        <p14:creationId xmlns:p14="http://schemas.microsoft.com/office/powerpoint/2010/main" val="20741996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bugs">
            <a:extLst>
              <a:ext uri="{FF2B5EF4-FFF2-40B4-BE49-F238E27FC236}">
                <a16:creationId xmlns:a16="http://schemas.microsoft.com/office/drawing/2014/main" id="{3F12CF3E-E505-4A4F-A40C-99E7B570D0E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787" b="7558"/>
          <a:stretch/>
        </p:blipFill>
        <p:spPr bwMode="auto">
          <a:xfrm>
            <a:off x="5486400" y="278296"/>
            <a:ext cx="2133600" cy="1663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nt" descr="D:\MyMisc\Funny\overload.jpe">
            <a:extLst>
              <a:ext uri="{FF2B5EF4-FFF2-40B4-BE49-F238E27FC236}">
                <a16:creationId xmlns:a16="http://schemas.microsoft.com/office/drawing/2014/main" id="{EDC88374-1606-491A-A5F8-EA06D8B50963}"/>
              </a:ext>
            </a:extLst>
          </p:cNvPr>
          <p:cNvPicPr>
            <a:picLocks noChangeAspect="1" noChangeArrowheads="1"/>
          </p:cNvPicPr>
          <p:nvPr/>
        </p:nvPicPr>
        <p:blipFill rotWithShape="1">
          <a:blip r:embed="rId4" cstate="print"/>
          <a:srcRect l="21820" t="12431" b="-1"/>
          <a:stretch/>
        </p:blipFill>
        <p:spPr bwMode="auto">
          <a:xfrm>
            <a:off x="7924800" y="278296"/>
            <a:ext cx="2133600" cy="1663629"/>
          </a:xfrm>
          <a:prstGeom prst="rect">
            <a:avLst/>
          </a:prstGeom>
          <a:noFill/>
          <a:ln>
            <a:noFill/>
          </a:ln>
        </p:spPr>
      </p:pic>
      <p:pic>
        <p:nvPicPr>
          <p:cNvPr id="8" name="bang">
            <a:extLst>
              <a:ext uri="{FF2B5EF4-FFF2-40B4-BE49-F238E27FC236}">
                <a16:creationId xmlns:a16="http://schemas.microsoft.com/office/drawing/2014/main" id="{58668DCC-E1D4-4242-B737-E3C8E1E101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0" y="248479"/>
            <a:ext cx="2286000" cy="1714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dig">
            <a:extLst>
              <a:ext uri="{FF2B5EF4-FFF2-40B4-BE49-F238E27FC236}">
                <a16:creationId xmlns:a16="http://schemas.microsoft.com/office/drawing/2014/main" id="{D562F6E3-8EC8-4D5B-87A6-321483AA1802}"/>
              </a:ext>
            </a:extLst>
          </p:cNvPr>
          <p:cNvPicPr>
            <a:picLocks noChangeAspect="1" noChangeArrowheads="1"/>
          </p:cNvPicPr>
          <p:nvPr/>
        </p:nvPicPr>
        <p:blipFill rotWithShape="1">
          <a:blip r:embed="rId6" cstate="print"/>
          <a:srcRect l="3580" t="3438" r="2131" b="2953"/>
          <a:stretch/>
        </p:blipFill>
        <p:spPr bwMode="auto">
          <a:xfrm>
            <a:off x="304800" y="228600"/>
            <a:ext cx="2286000" cy="1702155"/>
          </a:xfrm>
          <a:prstGeom prst="rect">
            <a:avLst/>
          </a:prstGeom>
          <a:noFill/>
          <a:ln>
            <a:noFill/>
          </a:ln>
        </p:spPr>
      </p:pic>
      <p:pic>
        <p:nvPicPr>
          <p:cNvPr id="6" name="handover">
            <a:extLst>
              <a:ext uri="{FF2B5EF4-FFF2-40B4-BE49-F238E27FC236}">
                <a16:creationId xmlns:a16="http://schemas.microsoft.com/office/drawing/2014/main" id="{5752594C-2BFF-4C7E-8D1C-FC7872ED5ADC}"/>
              </a:ext>
            </a:extLst>
          </p:cNvPr>
          <p:cNvPicPr>
            <a:picLocks noChangeAspect="1" noChangeArrowheads="1"/>
          </p:cNvPicPr>
          <p:nvPr/>
        </p:nvPicPr>
        <p:blipFill rotWithShape="1">
          <a:blip r:embed="rId7" cstate="print"/>
          <a:srcRect l="3953"/>
          <a:stretch/>
        </p:blipFill>
        <p:spPr bwMode="auto">
          <a:xfrm>
            <a:off x="304800" y="2242385"/>
            <a:ext cx="2300283" cy="1796215"/>
          </a:xfrm>
          <a:prstGeom prst="rect">
            <a:avLst/>
          </a:prstGeom>
          <a:noFill/>
          <a:ln>
            <a:noFill/>
          </a:ln>
        </p:spPr>
      </p:pic>
      <p:pic>
        <p:nvPicPr>
          <p:cNvPr id="10" name="hit" descr="D:\myMisc\Funny\expectations.jpg">
            <a:extLst>
              <a:ext uri="{FF2B5EF4-FFF2-40B4-BE49-F238E27FC236}">
                <a16:creationId xmlns:a16="http://schemas.microsoft.com/office/drawing/2014/main" id="{A2566346-BCC8-4DF0-9051-0F4B445D6503}"/>
              </a:ext>
            </a:extLst>
          </p:cNvPr>
          <p:cNvPicPr>
            <a:picLocks noChangeAspect="1" noChangeArrowheads="1"/>
          </p:cNvPicPr>
          <p:nvPr/>
        </p:nvPicPr>
        <p:blipFill>
          <a:blip r:embed="rId8" cstate="print"/>
          <a:srcRect l="10080" t="8064" r="9281" b="21377"/>
          <a:stretch>
            <a:fillRect/>
          </a:stretch>
        </p:blipFill>
        <p:spPr bwMode="auto">
          <a:xfrm>
            <a:off x="5170343" y="2286001"/>
            <a:ext cx="3965548" cy="4337318"/>
          </a:xfrm>
          <a:prstGeom prst="rect">
            <a:avLst/>
          </a:prstGeom>
          <a:noFill/>
          <a:ln>
            <a:noFill/>
          </a:ln>
        </p:spPr>
      </p:pic>
    </p:spTree>
    <p:extLst>
      <p:ext uri="{BB962C8B-B14F-4D97-AF65-F5344CB8AC3E}">
        <p14:creationId xmlns:p14="http://schemas.microsoft.com/office/powerpoint/2010/main" val="4177892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bugs">
            <a:extLst>
              <a:ext uri="{FF2B5EF4-FFF2-40B4-BE49-F238E27FC236}">
                <a16:creationId xmlns:a16="http://schemas.microsoft.com/office/drawing/2014/main" id="{3F12CF3E-E505-4A4F-A40C-99E7B570D0E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787" b="7558"/>
          <a:stretch/>
        </p:blipFill>
        <p:spPr bwMode="auto">
          <a:xfrm>
            <a:off x="5486400" y="278296"/>
            <a:ext cx="2133600" cy="1663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nt" descr="D:\MyMisc\Funny\overload.jpe">
            <a:extLst>
              <a:ext uri="{FF2B5EF4-FFF2-40B4-BE49-F238E27FC236}">
                <a16:creationId xmlns:a16="http://schemas.microsoft.com/office/drawing/2014/main" id="{EDC88374-1606-491A-A5F8-EA06D8B50963}"/>
              </a:ext>
            </a:extLst>
          </p:cNvPr>
          <p:cNvPicPr>
            <a:picLocks noChangeAspect="1" noChangeArrowheads="1"/>
          </p:cNvPicPr>
          <p:nvPr/>
        </p:nvPicPr>
        <p:blipFill rotWithShape="1">
          <a:blip r:embed="rId4" cstate="print"/>
          <a:srcRect l="21820" t="12431" b="-1"/>
          <a:stretch/>
        </p:blipFill>
        <p:spPr bwMode="auto">
          <a:xfrm>
            <a:off x="7924800" y="278296"/>
            <a:ext cx="2133600" cy="1663629"/>
          </a:xfrm>
          <a:prstGeom prst="rect">
            <a:avLst/>
          </a:prstGeom>
          <a:noFill/>
          <a:ln>
            <a:noFill/>
          </a:ln>
        </p:spPr>
      </p:pic>
      <p:pic>
        <p:nvPicPr>
          <p:cNvPr id="8" name="bang">
            <a:extLst>
              <a:ext uri="{FF2B5EF4-FFF2-40B4-BE49-F238E27FC236}">
                <a16:creationId xmlns:a16="http://schemas.microsoft.com/office/drawing/2014/main" id="{58668DCC-E1D4-4242-B737-E3C8E1E101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5600" y="248479"/>
            <a:ext cx="2286000" cy="1714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dig">
            <a:extLst>
              <a:ext uri="{FF2B5EF4-FFF2-40B4-BE49-F238E27FC236}">
                <a16:creationId xmlns:a16="http://schemas.microsoft.com/office/drawing/2014/main" id="{D562F6E3-8EC8-4D5B-87A6-321483AA1802}"/>
              </a:ext>
            </a:extLst>
          </p:cNvPr>
          <p:cNvPicPr>
            <a:picLocks noChangeAspect="1" noChangeArrowheads="1"/>
          </p:cNvPicPr>
          <p:nvPr/>
        </p:nvPicPr>
        <p:blipFill rotWithShape="1">
          <a:blip r:embed="rId6" cstate="print"/>
          <a:srcRect l="3580" t="3438" r="2131" b="2953"/>
          <a:stretch/>
        </p:blipFill>
        <p:spPr bwMode="auto">
          <a:xfrm>
            <a:off x="304800" y="228600"/>
            <a:ext cx="2286000" cy="1702155"/>
          </a:xfrm>
          <a:prstGeom prst="rect">
            <a:avLst/>
          </a:prstGeom>
          <a:noFill/>
          <a:ln>
            <a:noFill/>
          </a:ln>
        </p:spPr>
      </p:pic>
      <p:pic>
        <p:nvPicPr>
          <p:cNvPr id="6" name="handover">
            <a:extLst>
              <a:ext uri="{FF2B5EF4-FFF2-40B4-BE49-F238E27FC236}">
                <a16:creationId xmlns:a16="http://schemas.microsoft.com/office/drawing/2014/main" id="{5752594C-2BFF-4C7E-8D1C-FC7872ED5ADC}"/>
              </a:ext>
            </a:extLst>
          </p:cNvPr>
          <p:cNvPicPr>
            <a:picLocks noChangeAspect="1" noChangeArrowheads="1"/>
          </p:cNvPicPr>
          <p:nvPr/>
        </p:nvPicPr>
        <p:blipFill rotWithShape="1">
          <a:blip r:embed="rId7" cstate="print"/>
          <a:srcRect l="3953"/>
          <a:stretch/>
        </p:blipFill>
        <p:spPr bwMode="auto">
          <a:xfrm>
            <a:off x="304800" y="2242385"/>
            <a:ext cx="2300283" cy="1796215"/>
          </a:xfrm>
          <a:prstGeom prst="rect">
            <a:avLst/>
          </a:prstGeom>
          <a:noFill/>
          <a:ln>
            <a:noFill/>
          </a:ln>
        </p:spPr>
      </p:pic>
      <p:pic>
        <p:nvPicPr>
          <p:cNvPr id="10" name="hit" descr="D:\myMisc\Funny\expectations.jpg">
            <a:extLst>
              <a:ext uri="{FF2B5EF4-FFF2-40B4-BE49-F238E27FC236}">
                <a16:creationId xmlns:a16="http://schemas.microsoft.com/office/drawing/2014/main" id="{A2566346-BCC8-4DF0-9051-0F4B445D6503}"/>
              </a:ext>
            </a:extLst>
          </p:cNvPr>
          <p:cNvPicPr>
            <a:picLocks noChangeAspect="1" noChangeArrowheads="1"/>
          </p:cNvPicPr>
          <p:nvPr/>
        </p:nvPicPr>
        <p:blipFill>
          <a:blip r:embed="rId8" cstate="print"/>
          <a:srcRect l="10080" t="8064" r="9281" b="21377"/>
          <a:stretch>
            <a:fillRect/>
          </a:stretch>
        </p:blipFill>
        <p:spPr bwMode="auto">
          <a:xfrm>
            <a:off x="304800" y="4267200"/>
            <a:ext cx="2316848" cy="2534052"/>
          </a:xfrm>
          <a:prstGeom prst="rect">
            <a:avLst/>
          </a:prstGeom>
          <a:noFill/>
          <a:ln>
            <a:noFill/>
          </a:ln>
        </p:spPr>
      </p:pic>
      <p:pic>
        <p:nvPicPr>
          <p:cNvPr id="11" name="mine" descr="D:\MyMisc\Funny\minesweeper_failure.png">
            <a:extLst>
              <a:ext uri="{FF2B5EF4-FFF2-40B4-BE49-F238E27FC236}">
                <a16:creationId xmlns:a16="http://schemas.microsoft.com/office/drawing/2014/main" id="{1CBE75EB-5211-43B6-8632-2BE8A8878E78}"/>
              </a:ext>
            </a:extLst>
          </p:cNvPr>
          <p:cNvPicPr>
            <a:picLocks noChangeAspect="1" noChangeArrowheads="1"/>
          </p:cNvPicPr>
          <p:nvPr/>
        </p:nvPicPr>
        <p:blipFill rotWithShape="1">
          <a:blip r:embed="rId9" cstate="print"/>
          <a:srcRect l="9352" t="8135" r="9908" b="25509"/>
          <a:stretch/>
        </p:blipFill>
        <p:spPr bwMode="auto">
          <a:xfrm>
            <a:off x="2895599" y="2258949"/>
            <a:ext cx="6617037" cy="4350571"/>
          </a:xfrm>
          <a:prstGeom prst="rect">
            <a:avLst/>
          </a:prstGeom>
          <a:noFill/>
          <a:ln>
            <a:noFill/>
          </a:ln>
        </p:spPr>
      </p:pic>
      <p:sp>
        <p:nvSpPr>
          <p:cNvPr id="2" name="Rectangle 1">
            <a:extLst>
              <a:ext uri="{FF2B5EF4-FFF2-40B4-BE49-F238E27FC236}">
                <a16:creationId xmlns:a16="http://schemas.microsoft.com/office/drawing/2014/main" id="{A087E822-F7C6-4D72-A098-312235A946CD}"/>
              </a:ext>
            </a:extLst>
          </p:cNvPr>
          <p:cNvSpPr/>
          <p:nvPr/>
        </p:nvSpPr>
        <p:spPr>
          <a:xfrm>
            <a:off x="0" y="6609520"/>
            <a:ext cx="2819400" cy="2484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84330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bugs">
            <a:extLst>
              <a:ext uri="{FF2B5EF4-FFF2-40B4-BE49-F238E27FC236}">
                <a16:creationId xmlns:a16="http://schemas.microsoft.com/office/drawing/2014/main" id="{3F12CF3E-E505-4A4F-A40C-99E7B570D0E0}"/>
              </a:ext>
            </a:extLst>
          </p:cNvPr>
          <p:cNvPicPr>
            <a:picLocks noChangeAspect="1" noChangeArrowheads="1"/>
          </p:cNvPicPr>
          <p:nvPr/>
        </p:nvPicPr>
        <p:blipFill rotWithShape="1">
          <a:blip r:embed="rId3" cstate="print">
            <a:grayscl/>
            <a:extLst>
              <a:ext uri="{28A0092B-C50C-407E-A947-70E740481C1C}">
                <a14:useLocalDpi xmlns:a14="http://schemas.microsoft.com/office/drawing/2010/main" val="0"/>
              </a:ext>
            </a:extLst>
          </a:blip>
          <a:srcRect t="4787" b="7558"/>
          <a:stretch/>
        </p:blipFill>
        <p:spPr bwMode="auto">
          <a:xfrm>
            <a:off x="5486400" y="278296"/>
            <a:ext cx="2133600" cy="1663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ant" descr="D:\MyMisc\Funny\overload.jpe">
            <a:extLst>
              <a:ext uri="{FF2B5EF4-FFF2-40B4-BE49-F238E27FC236}">
                <a16:creationId xmlns:a16="http://schemas.microsoft.com/office/drawing/2014/main" id="{EDC88374-1606-491A-A5F8-EA06D8B50963}"/>
              </a:ext>
            </a:extLst>
          </p:cNvPr>
          <p:cNvPicPr>
            <a:picLocks noChangeAspect="1" noChangeArrowheads="1"/>
          </p:cNvPicPr>
          <p:nvPr/>
        </p:nvPicPr>
        <p:blipFill rotWithShape="1">
          <a:blip r:embed="rId4" cstate="print">
            <a:grayscl/>
          </a:blip>
          <a:srcRect l="21820" t="12431" b="-1"/>
          <a:stretch/>
        </p:blipFill>
        <p:spPr bwMode="auto">
          <a:xfrm>
            <a:off x="7924800" y="278296"/>
            <a:ext cx="2133600" cy="1663629"/>
          </a:xfrm>
          <a:prstGeom prst="rect">
            <a:avLst/>
          </a:prstGeom>
          <a:noFill/>
          <a:ln>
            <a:noFill/>
          </a:ln>
        </p:spPr>
      </p:pic>
      <p:pic>
        <p:nvPicPr>
          <p:cNvPr id="8" name="bang">
            <a:extLst>
              <a:ext uri="{FF2B5EF4-FFF2-40B4-BE49-F238E27FC236}">
                <a16:creationId xmlns:a16="http://schemas.microsoft.com/office/drawing/2014/main" id="{58668DCC-E1D4-4242-B737-E3C8E1E101D3}"/>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2895600" y="248479"/>
            <a:ext cx="2286000" cy="1714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dig">
            <a:extLst>
              <a:ext uri="{FF2B5EF4-FFF2-40B4-BE49-F238E27FC236}">
                <a16:creationId xmlns:a16="http://schemas.microsoft.com/office/drawing/2014/main" id="{D562F6E3-8EC8-4D5B-87A6-321483AA1802}"/>
              </a:ext>
            </a:extLst>
          </p:cNvPr>
          <p:cNvPicPr>
            <a:picLocks noChangeAspect="1" noChangeArrowheads="1"/>
          </p:cNvPicPr>
          <p:nvPr/>
        </p:nvPicPr>
        <p:blipFill rotWithShape="1">
          <a:blip r:embed="rId6" cstate="print">
            <a:grayscl/>
          </a:blip>
          <a:srcRect l="3580" t="3438" r="2131" b="2953"/>
          <a:stretch/>
        </p:blipFill>
        <p:spPr bwMode="auto">
          <a:xfrm>
            <a:off x="304800" y="228600"/>
            <a:ext cx="2286000" cy="1702155"/>
          </a:xfrm>
          <a:prstGeom prst="rect">
            <a:avLst/>
          </a:prstGeom>
          <a:noFill/>
          <a:ln>
            <a:noFill/>
          </a:ln>
        </p:spPr>
      </p:pic>
      <p:pic>
        <p:nvPicPr>
          <p:cNvPr id="6" name="handover">
            <a:extLst>
              <a:ext uri="{FF2B5EF4-FFF2-40B4-BE49-F238E27FC236}">
                <a16:creationId xmlns:a16="http://schemas.microsoft.com/office/drawing/2014/main" id="{5752594C-2BFF-4C7E-8D1C-FC7872ED5ADC}"/>
              </a:ext>
            </a:extLst>
          </p:cNvPr>
          <p:cNvPicPr>
            <a:picLocks noChangeAspect="1" noChangeArrowheads="1"/>
          </p:cNvPicPr>
          <p:nvPr/>
        </p:nvPicPr>
        <p:blipFill rotWithShape="1">
          <a:blip r:embed="rId7" cstate="print">
            <a:grayscl/>
          </a:blip>
          <a:srcRect l="3953"/>
          <a:stretch/>
        </p:blipFill>
        <p:spPr bwMode="auto">
          <a:xfrm>
            <a:off x="304800" y="2242385"/>
            <a:ext cx="2300283" cy="1796215"/>
          </a:xfrm>
          <a:prstGeom prst="rect">
            <a:avLst/>
          </a:prstGeom>
          <a:noFill/>
          <a:ln>
            <a:noFill/>
          </a:ln>
        </p:spPr>
      </p:pic>
      <p:pic>
        <p:nvPicPr>
          <p:cNvPr id="10" name="hit" descr="D:\myMisc\Funny\expectations.jpg">
            <a:extLst>
              <a:ext uri="{FF2B5EF4-FFF2-40B4-BE49-F238E27FC236}">
                <a16:creationId xmlns:a16="http://schemas.microsoft.com/office/drawing/2014/main" id="{A2566346-BCC8-4DF0-9051-0F4B445D6503}"/>
              </a:ext>
            </a:extLst>
          </p:cNvPr>
          <p:cNvPicPr>
            <a:picLocks noChangeAspect="1" noChangeArrowheads="1"/>
          </p:cNvPicPr>
          <p:nvPr/>
        </p:nvPicPr>
        <p:blipFill>
          <a:blip r:embed="rId8" cstate="print">
            <a:grayscl/>
          </a:blip>
          <a:srcRect l="10080" t="8064" r="9281" b="21377"/>
          <a:stretch>
            <a:fillRect/>
          </a:stretch>
        </p:blipFill>
        <p:spPr bwMode="auto">
          <a:xfrm>
            <a:off x="304800" y="4267200"/>
            <a:ext cx="2316848" cy="2534052"/>
          </a:xfrm>
          <a:prstGeom prst="rect">
            <a:avLst/>
          </a:prstGeom>
          <a:noFill/>
          <a:ln>
            <a:noFill/>
          </a:ln>
        </p:spPr>
      </p:pic>
      <p:pic>
        <p:nvPicPr>
          <p:cNvPr id="11" name="mine" descr="D:\MyMisc\Funny\minesweeper_failure.png">
            <a:extLst>
              <a:ext uri="{FF2B5EF4-FFF2-40B4-BE49-F238E27FC236}">
                <a16:creationId xmlns:a16="http://schemas.microsoft.com/office/drawing/2014/main" id="{1CBE75EB-5211-43B6-8632-2BE8A8878E78}"/>
              </a:ext>
            </a:extLst>
          </p:cNvPr>
          <p:cNvPicPr>
            <a:picLocks noChangeAspect="1" noChangeArrowheads="1"/>
          </p:cNvPicPr>
          <p:nvPr/>
        </p:nvPicPr>
        <p:blipFill rotWithShape="1">
          <a:blip r:embed="rId9" cstate="print">
            <a:grayscl/>
          </a:blip>
          <a:srcRect l="9352" t="8135" r="66474" b="25509"/>
          <a:stretch/>
        </p:blipFill>
        <p:spPr bwMode="auto">
          <a:xfrm>
            <a:off x="2895599" y="2258949"/>
            <a:ext cx="1981201" cy="4350571"/>
          </a:xfrm>
          <a:prstGeom prst="rect">
            <a:avLst/>
          </a:prstGeom>
          <a:noFill/>
          <a:ln>
            <a:noFill/>
          </a:ln>
        </p:spPr>
      </p:pic>
      <p:pic>
        <p:nvPicPr>
          <p:cNvPr id="12" name="Picture 2" descr="https://global3.memecdn.com/dr-evil-started-his-new-job-at-lego_o_1337533.jpg">
            <a:extLst>
              <a:ext uri="{FF2B5EF4-FFF2-40B4-BE49-F238E27FC236}">
                <a16:creationId xmlns:a16="http://schemas.microsoft.com/office/drawing/2014/main" id="{2C7A0BA4-F289-4FF5-9BB2-634FA332E9D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618" t="50235" r="17088" b="2323"/>
          <a:stretch/>
        </p:blipFill>
        <p:spPr bwMode="auto">
          <a:xfrm>
            <a:off x="5181600" y="2258949"/>
            <a:ext cx="4876800" cy="43087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
            <a:extLst>
              <a:ext uri="{FF2B5EF4-FFF2-40B4-BE49-F238E27FC236}">
                <a16:creationId xmlns:a16="http://schemas.microsoft.com/office/drawing/2014/main" id="{E536C867-D716-4E8F-8B76-02E889BBCF07}"/>
              </a:ext>
            </a:extLst>
          </p:cNvPr>
          <p:cNvSpPr/>
          <p:nvPr/>
        </p:nvSpPr>
        <p:spPr>
          <a:xfrm>
            <a:off x="0" y="6609520"/>
            <a:ext cx="2819400" cy="24848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2119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1524000" y="457200"/>
            <a:ext cx="9144000" cy="563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4" name="Rectangle 3"/>
          <p:cNvSpPr/>
          <p:nvPr/>
        </p:nvSpPr>
        <p:spPr>
          <a:xfrm>
            <a:off x="1600200" y="6564869"/>
            <a:ext cx="9067800" cy="276999"/>
          </a:xfrm>
          <a:prstGeom prst="rect">
            <a:avLst/>
          </a:prstGeom>
        </p:spPr>
        <p:txBody>
          <a:bodyPr wrap="square">
            <a:spAutoFit/>
          </a:bodyPr>
          <a:lstStyle/>
          <a:p>
            <a:pPr algn="r">
              <a:defRPr/>
            </a:pPr>
            <a:r>
              <a:rPr lang="en-SG" sz="1200" dirty="0">
                <a:solidFill>
                  <a:prstClr val="white">
                    <a:lumMod val="65000"/>
                  </a:prstClr>
                </a:solidFill>
                <a:latin typeface="Calibri"/>
              </a:rPr>
              <a:t>http://www.vikingcodeschool.com/posts/why-learning-to-code-is-so-damn-hard</a:t>
            </a:r>
          </a:p>
        </p:txBody>
      </p:sp>
      <p:pic>
        <p:nvPicPr>
          <p:cNvPr id="1028" name="Picture 4" descr="Learning to code sucks full journey chart viki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4693" t="5523" r="4459" b="9777"/>
          <a:stretch/>
        </p:blipFill>
        <p:spPr bwMode="auto">
          <a:xfrm>
            <a:off x="1875057" y="573336"/>
            <a:ext cx="8488143" cy="521786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898247" y="5410201"/>
            <a:ext cx="1676400" cy="1146313"/>
            <a:chOff x="374247" y="5410200"/>
            <a:chExt cx="1676400" cy="1146313"/>
          </a:xfrm>
          <a:effectLst>
            <a:glow rad="101600">
              <a:srgbClr val="FFFF00">
                <a:alpha val="60000"/>
              </a:srgbClr>
            </a:glow>
          </a:effectLst>
        </p:grpSpPr>
        <p:sp>
          <p:nvSpPr>
            <p:cNvPr id="2" name="TextBox 1"/>
            <p:cNvSpPr txBox="1"/>
            <p:nvPr/>
          </p:nvSpPr>
          <p:spPr>
            <a:xfrm>
              <a:off x="374247" y="5633183"/>
              <a:ext cx="1676400" cy="923330"/>
            </a:xfrm>
            <a:prstGeom prst="rect">
              <a:avLst/>
            </a:prstGeom>
            <a:noFill/>
          </p:spPr>
          <p:txBody>
            <a:bodyPr wrap="square" rtlCol="0">
              <a:spAutoFit/>
            </a:bodyPr>
            <a:lstStyle/>
            <a:p>
              <a:pPr algn="ctr">
                <a:defRPr/>
              </a:pPr>
              <a:r>
                <a:rPr lang="en-US" dirty="0">
                  <a:solidFill>
                    <a:srgbClr val="00B050"/>
                  </a:solidFill>
                  <a:latin typeface="Calibri"/>
                </a:rPr>
                <a:t>Early programming modules</a:t>
              </a:r>
              <a:endParaRPr lang="en-SG" dirty="0">
                <a:solidFill>
                  <a:srgbClr val="00B050"/>
                </a:solidFill>
                <a:latin typeface="Calibri"/>
              </a:endParaRPr>
            </a:p>
          </p:txBody>
        </p:sp>
        <p:sp>
          <p:nvSpPr>
            <p:cNvPr id="3" name="Right Brace 2"/>
            <p:cNvSpPr/>
            <p:nvPr/>
          </p:nvSpPr>
          <p:spPr>
            <a:xfrm rot="5400000">
              <a:off x="1174347" y="5067876"/>
              <a:ext cx="76200" cy="760848"/>
            </a:xfrm>
            <a:prstGeom prst="righ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SG">
                <a:solidFill>
                  <a:prstClr val="black"/>
                </a:solidFill>
                <a:latin typeface="Calibri"/>
              </a:endParaRPr>
            </a:p>
          </p:txBody>
        </p:sp>
      </p:grpSp>
      <p:grpSp>
        <p:nvGrpSpPr>
          <p:cNvPr id="12" name="Group 11"/>
          <p:cNvGrpSpPr/>
          <p:nvPr/>
        </p:nvGrpSpPr>
        <p:grpSpPr>
          <a:xfrm>
            <a:off x="3429000" y="5440017"/>
            <a:ext cx="3429000" cy="445532"/>
            <a:chOff x="1905000" y="5410200"/>
            <a:chExt cx="3429000" cy="445532"/>
          </a:xfrm>
          <a:effectLst>
            <a:glow rad="101600">
              <a:srgbClr val="FFFF00">
                <a:alpha val="60000"/>
              </a:srgbClr>
            </a:glow>
          </a:effectLst>
        </p:grpSpPr>
        <p:sp>
          <p:nvSpPr>
            <p:cNvPr id="7" name="TextBox 6"/>
            <p:cNvSpPr txBox="1"/>
            <p:nvPr/>
          </p:nvSpPr>
          <p:spPr>
            <a:xfrm>
              <a:off x="2895600" y="5486400"/>
              <a:ext cx="1676400" cy="369332"/>
            </a:xfrm>
            <a:prstGeom prst="rect">
              <a:avLst/>
            </a:prstGeom>
            <a:noFill/>
          </p:spPr>
          <p:txBody>
            <a:bodyPr wrap="square" rtlCol="0">
              <a:spAutoFit/>
            </a:bodyPr>
            <a:lstStyle/>
            <a:p>
              <a:pPr algn="ctr">
                <a:defRPr/>
              </a:pPr>
              <a:r>
                <a:rPr lang="en-US" dirty="0">
                  <a:solidFill>
                    <a:srgbClr val="7030A0"/>
                  </a:solidFill>
                  <a:latin typeface="Calibri"/>
                </a:rPr>
                <a:t>CS2103/T</a:t>
              </a:r>
              <a:endParaRPr lang="en-SG" dirty="0">
                <a:solidFill>
                  <a:srgbClr val="7030A0"/>
                </a:solidFill>
                <a:latin typeface="Calibri"/>
              </a:endParaRPr>
            </a:p>
          </p:txBody>
        </p:sp>
        <p:cxnSp>
          <p:nvCxnSpPr>
            <p:cNvPr id="8" name="Straight Arrow Connector 7"/>
            <p:cNvCxnSpPr/>
            <p:nvPr/>
          </p:nvCxnSpPr>
          <p:spPr>
            <a:xfrm>
              <a:off x="1905000" y="5410200"/>
              <a:ext cx="3429000"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sp>
        <p:nvSpPr>
          <p:cNvPr id="10" name="Flowchart: Connector 9"/>
          <p:cNvSpPr/>
          <p:nvPr/>
        </p:nvSpPr>
        <p:spPr>
          <a:xfrm>
            <a:off x="8610600" y="2819400"/>
            <a:ext cx="457200" cy="457200"/>
          </a:xfrm>
          <a:prstGeom prst="flowChartConnector">
            <a:avLst/>
          </a:prstGeom>
          <a:ln w="28575">
            <a:solidFill>
              <a:srgbClr val="7030A0"/>
            </a:solidFill>
            <a:tailEnd type="arrow"/>
          </a:ln>
          <a:effectLst>
            <a:glow rad="101600">
              <a:srgbClr val="FFFF00">
                <a:alpha val="6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SG">
              <a:solidFill>
                <a:prstClr val="black"/>
              </a:solidFill>
              <a:latin typeface="Calibri"/>
            </a:endParaRPr>
          </a:p>
        </p:txBody>
      </p:sp>
    </p:spTree>
    <p:extLst>
      <p:ext uri="{BB962C8B-B14F-4D97-AF65-F5344CB8AC3E}">
        <p14:creationId xmlns:p14="http://schemas.microsoft.com/office/powerpoint/2010/main" val="13052458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3505200" y="8351"/>
            <a:ext cx="4572000" cy="457200"/>
          </a:xfrm>
          <a:prstGeom prst="rect">
            <a:avLst/>
          </a:prstGeom>
        </p:spPr>
        <p:txBody>
          <a:bodyPr>
            <a:noAutofit/>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r>
              <a:rPr lang="en-US" sz="2800"/>
              <a:t>CS2103/T Week 10</a:t>
            </a:r>
            <a:endParaRPr lang="en-US" sz="2800" dirty="0"/>
          </a:p>
        </p:txBody>
      </p:sp>
      <p:sp>
        <p:nvSpPr>
          <p:cNvPr id="6" name="Rectangle 5"/>
          <p:cNvSpPr/>
          <p:nvPr/>
        </p:nvSpPr>
        <p:spPr>
          <a:xfrm>
            <a:off x="10948781" y="-13420"/>
            <a:ext cx="1238865" cy="584775"/>
          </a:xfrm>
          <a:prstGeom prst="rect">
            <a:avLst/>
          </a:prstGeom>
        </p:spPr>
        <p:txBody>
          <a:bodyPr wrap="none">
            <a:spAutoFit/>
          </a:bodyPr>
          <a:lstStyle/>
          <a:p>
            <a:pPr algn="r"/>
            <a:r>
              <a:rPr lang="en-US" sz="1600" dirty="0">
                <a:solidFill>
                  <a:schemeClr val="bg1">
                    <a:lumMod val="75000"/>
                  </a:schemeClr>
                </a:solidFill>
              </a:rPr>
              <a:t>Oct 2024</a:t>
            </a:r>
          </a:p>
          <a:p>
            <a:pPr algn="r"/>
            <a:r>
              <a:rPr lang="en-US" sz="1600" dirty="0">
                <a:solidFill>
                  <a:schemeClr val="bg1">
                    <a:lumMod val="75000"/>
                  </a:schemeClr>
                </a:solidFill>
              </a:rPr>
              <a:t>[60 minutes]</a:t>
            </a:r>
          </a:p>
        </p:txBody>
      </p:sp>
      <p:pic>
        <p:nvPicPr>
          <p:cNvPr id="8" name="Picture 7"/>
          <p:cNvPicPr>
            <a:picLocks noChangeAspect="1"/>
          </p:cNvPicPr>
          <p:nvPr/>
        </p:nvPicPr>
        <p:blipFill>
          <a:blip r:embed="rId3"/>
          <a:stretch>
            <a:fillRect/>
          </a:stretch>
        </p:blipFill>
        <p:spPr>
          <a:xfrm>
            <a:off x="1905000" y="914400"/>
            <a:ext cx="8151906" cy="2438400"/>
          </a:xfrm>
          <a:prstGeom prst="rect">
            <a:avLst/>
          </a:prstGeom>
        </p:spPr>
      </p:pic>
      <p:sp>
        <p:nvSpPr>
          <p:cNvPr id="9" name="TextBox 8"/>
          <p:cNvSpPr txBox="1"/>
          <p:nvPr/>
        </p:nvSpPr>
        <p:spPr>
          <a:xfrm>
            <a:off x="1981200" y="3733800"/>
            <a:ext cx="8075706" cy="2339102"/>
          </a:xfrm>
          <a:prstGeom prst="rect">
            <a:avLst/>
          </a:prstGeom>
          <a:noFill/>
        </p:spPr>
        <p:txBody>
          <a:bodyPr wrap="square" rtlCol="0">
            <a:spAutoFit/>
          </a:bodyPr>
          <a:lstStyle/>
          <a:p>
            <a:r>
              <a:rPr lang="en-US" sz="2000" dirty="0">
                <a:solidFill>
                  <a:srgbClr val="FFFF00"/>
                </a:solidFill>
              </a:rPr>
              <a:t>Which principles is most clearly violated?</a:t>
            </a:r>
          </a:p>
          <a:p>
            <a:endParaRPr lang="en-US" dirty="0">
              <a:solidFill>
                <a:schemeClr val="bg1"/>
              </a:solidFill>
            </a:endParaRPr>
          </a:p>
          <a:p>
            <a:pPr marL="285750" indent="-285750">
              <a:buSzPct val="150000"/>
              <a:buFont typeface="Courier New" panose="02070309020205020404" pitchFamily="49" charset="0"/>
              <a:buChar char="o"/>
            </a:pPr>
            <a:r>
              <a:rPr lang="en-US" dirty="0">
                <a:solidFill>
                  <a:schemeClr val="bg1"/>
                </a:solidFill>
              </a:rPr>
              <a:t>Principle of Separation of Concerns</a:t>
            </a:r>
          </a:p>
          <a:p>
            <a:pPr marL="285750" indent="-285750">
              <a:buSzPct val="150000"/>
              <a:buFont typeface="Courier New" panose="02070309020205020404" pitchFamily="49" charset="0"/>
              <a:buChar char="o"/>
            </a:pPr>
            <a:r>
              <a:rPr lang="en-US" dirty="0">
                <a:solidFill>
                  <a:schemeClr val="bg1"/>
                </a:solidFill>
              </a:rPr>
              <a:t>Single Responsibility Principle</a:t>
            </a:r>
          </a:p>
          <a:p>
            <a:pPr marL="285750" indent="-285750">
              <a:buSzPct val="150000"/>
              <a:buFont typeface="Courier New" panose="02070309020205020404" pitchFamily="49" charset="0"/>
              <a:buChar char="o"/>
            </a:pPr>
            <a:r>
              <a:rPr lang="en-US" dirty="0" err="1">
                <a:solidFill>
                  <a:schemeClr val="bg1"/>
                </a:solidFill>
              </a:rPr>
              <a:t>Liskov</a:t>
            </a:r>
            <a:r>
              <a:rPr lang="en-US" dirty="0">
                <a:solidFill>
                  <a:schemeClr val="bg1"/>
                </a:solidFill>
              </a:rPr>
              <a:t> Substitution Principle</a:t>
            </a:r>
          </a:p>
          <a:p>
            <a:pPr marL="285750" indent="-285750">
              <a:buSzPct val="150000"/>
              <a:buFont typeface="Courier New" panose="02070309020205020404" pitchFamily="49" charset="0"/>
              <a:buChar char="o"/>
            </a:pPr>
            <a:r>
              <a:rPr lang="en-US" dirty="0">
                <a:solidFill>
                  <a:schemeClr val="bg1"/>
                </a:solidFill>
              </a:rPr>
              <a:t>Open Closed Principle</a:t>
            </a:r>
          </a:p>
          <a:p>
            <a:pPr marL="285750" indent="-285750">
              <a:buSzPct val="150000"/>
              <a:buFont typeface="Courier New" panose="02070309020205020404" pitchFamily="49" charset="0"/>
              <a:buChar char="o"/>
            </a:pPr>
            <a:r>
              <a:rPr lang="en-US" dirty="0">
                <a:solidFill>
                  <a:schemeClr val="bg1"/>
                </a:solidFill>
              </a:rPr>
              <a:t>Law of Demeter</a:t>
            </a:r>
          </a:p>
          <a:p>
            <a:endParaRPr lang="en-US" dirty="0">
              <a:solidFill>
                <a:schemeClr val="bg1"/>
              </a:solidFill>
            </a:endParaRPr>
          </a:p>
        </p:txBody>
      </p:sp>
    </p:spTree>
    <p:extLst>
      <p:ext uri="{BB962C8B-B14F-4D97-AF65-F5344CB8AC3E}">
        <p14:creationId xmlns:p14="http://schemas.microsoft.com/office/powerpoint/2010/main" val="30127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1981200" y="-792162"/>
            <a:ext cx="8229600" cy="792162"/>
          </a:xfrm>
        </p:spPr>
        <p:txBody>
          <a:bodyPr/>
          <a:lstStyle/>
          <a:p>
            <a:r>
              <a:rPr lang="en-US" dirty="0"/>
              <a:t>[Extra] what you think you can do </a:t>
            </a:r>
          </a:p>
        </p:txBody>
      </p:sp>
      <p:sp>
        <p:nvSpPr>
          <p:cNvPr id="4" name="Content Placeholder 3"/>
          <p:cNvSpPr>
            <a:spLocks noGrp="1"/>
          </p:cNvSpPr>
          <p:nvPr>
            <p:ph idx="1"/>
          </p:nvPr>
        </p:nvSpPr>
        <p:spPr>
          <a:xfrm>
            <a:off x="1785258" y="348344"/>
            <a:ext cx="8621485" cy="6188381"/>
          </a:xfrm>
        </p:spPr>
        <p:txBody>
          <a:bodyPr>
            <a:noAutofit/>
          </a:bodyPr>
          <a:lstStyle/>
          <a:p>
            <a:pPr marL="223838" indent="-223838"/>
            <a:endParaRPr lang="en-US" sz="4000" b="1" dirty="0">
              <a:solidFill>
                <a:srgbClr val="C00000"/>
              </a:solidFill>
            </a:endParaRPr>
          </a:p>
          <a:p>
            <a:pPr marL="223838" indent="-223838"/>
            <a:endParaRPr lang="en-US" sz="4000" b="1" dirty="0">
              <a:solidFill>
                <a:srgbClr val="00B050"/>
              </a:solidFill>
            </a:endParaRPr>
          </a:p>
        </p:txBody>
      </p:sp>
      <p:sp>
        <p:nvSpPr>
          <p:cNvPr id="22" name="Content Placeholder 3"/>
          <p:cNvSpPr txBox="1">
            <a:spLocks/>
          </p:cNvSpPr>
          <p:nvPr/>
        </p:nvSpPr>
        <p:spPr>
          <a:xfrm>
            <a:off x="1871266" y="3765177"/>
            <a:ext cx="8470232" cy="2420471"/>
          </a:xfrm>
          <a:prstGeom prst="rect">
            <a:avLst/>
          </a:prstGeom>
        </p:spPr>
        <p:txBody>
          <a:bodyPr vert="horz" lIns="91440" tIns="45720" rIns="91440" bIns="45720" rtlCol="0">
            <a:noAutofit/>
          </a:bodyPr>
          <a:lstStyle/>
          <a:p>
            <a:pPr marL="223838" indent="-223838" algn="ctr">
              <a:spcBef>
                <a:spcPct val="20000"/>
              </a:spcBef>
              <a:defRPr/>
            </a:pPr>
            <a:endParaRPr lang="en-US" sz="3200" dirty="0">
              <a:solidFill>
                <a:srgbClr val="C00000"/>
              </a:solidFill>
              <a:latin typeface="Calibri"/>
            </a:endParaRPr>
          </a:p>
        </p:txBody>
      </p:sp>
      <p:cxnSp>
        <p:nvCxnSpPr>
          <p:cNvPr id="11" name="Straight Connector 10"/>
          <p:cNvCxnSpPr/>
          <p:nvPr/>
        </p:nvCxnSpPr>
        <p:spPr>
          <a:xfrm rot="5400000">
            <a:off x="384630" y="3722914"/>
            <a:ext cx="45429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670630" y="3483429"/>
            <a:ext cx="6589485" cy="0"/>
          </a:xfrm>
          <a:prstGeom prst="line">
            <a:avLst/>
          </a:prstGeom>
          <a:ln w="28575">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648859" y="2677886"/>
            <a:ext cx="658948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031" name="Picture 7"/>
          <p:cNvPicPr>
            <a:picLocks noChangeAspect="1" noChangeArrowheads="1"/>
          </p:cNvPicPr>
          <p:nvPr/>
        </p:nvPicPr>
        <p:blipFill>
          <a:blip r:embed="rId3" cstate="print"/>
          <a:srcRect l="37556" t="-1081" r="4963" b="4550"/>
          <a:stretch>
            <a:fillRect/>
          </a:stretch>
        </p:blipFill>
        <p:spPr bwMode="auto">
          <a:xfrm>
            <a:off x="1524001" y="4064001"/>
            <a:ext cx="985519" cy="1219199"/>
          </a:xfrm>
          <a:prstGeom prst="rect">
            <a:avLst/>
          </a:prstGeom>
          <a:ln>
            <a:noFill/>
          </a:ln>
          <a:effectLst>
            <a:softEdge rad="112500"/>
          </a:effectLst>
        </p:spPr>
      </p:pic>
      <p:pic>
        <p:nvPicPr>
          <p:cNvPr id="1033" name="Picture 9" descr="D:\MyMisc\Funny\exhausted.jpg"/>
          <p:cNvPicPr>
            <a:picLocks noChangeAspect="1" noChangeArrowheads="1"/>
          </p:cNvPicPr>
          <p:nvPr/>
        </p:nvPicPr>
        <p:blipFill>
          <a:blip r:embed="rId4" cstate="print"/>
          <a:srcRect l="6411" t="21096"/>
          <a:stretch>
            <a:fillRect/>
          </a:stretch>
        </p:blipFill>
        <p:spPr bwMode="auto">
          <a:xfrm>
            <a:off x="3556001" y="5232401"/>
            <a:ext cx="2624667" cy="1468885"/>
          </a:xfrm>
          <a:prstGeom prst="rect">
            <a:avLst/>
          </a:prstGeom>
          <a:ln>
            <a:noFill/>
          </a:ln>
          <a:effectLst>
            <a:softEdge rad="112500"/>
          </a:effectLst>
        </p:spPr>
      </p:pic>
      <p:pic>
        <p:nvPicPr>
          <p:cNvPr id="14" name="Picture 2"/>
          <p:cNvPicPr>
            <a:picLocks noChangeAspect="1" noChangeArrowheads="1"/>
          </p:cNvPicPr>
          <p:nvPr/>
        </p:nvPicPr>
        <p:blipFill>
          <a:blip r:embed="rId5" cstate="print"/>
          <a:stretch>
            <a:fillRect/>
          </a:stretch>
        </p:blipFill>
        <p:spPr bwMode="auto">
          <a:xfrm>
            <a:off x="7695737" y="474133"/>
            <a:ext cx="1873012" cy="1354667"/>
          </a:xfrm>
          <a:prstGeom prst="rect">
            <a:avLst/>
          </a:prstGeom>
          <a:ln>
            <a:noFill/>
          </a:ln>
          <a:effectLst>
            <a:softEdge rad="112500"/>
          </a:effectLst>
        </p:spPr>
      </p:pic>
      <p:pic>
        <p:nvPicPr>
          <p:cNvPr id="18" name="Picture 1"/>
          <p:cNvPicPr>
            <a:picLocks noChangeAspect="1" noChangeArrowheads="1"/>
          </p:cNvPicPr>
          <p:nvPr/>
        </p:nvPicPr>
        <p:blipFill>
          <a:blip r:embed="rId6" cstate="print"/>
          <a:srcRect l="-8487" t="27735" r="51632" b="34336"/>
          <a:stretch>
            <a:fillRect/>
          </a:stretch>
        </p:blipFill>
        <p:spPr bwMode="auto">
          <a:xfrm>
            <a:off x="1415124" y="1540934"/>
            <a:ext cx="1135423" cy="1236133"/>
          </a:xfrm>
          <a:prstGeom prst="rect">
            <a:avLst/>
          </a:prstGeom>
          <a:ln>
            <a:noFill/>
          </a:ln>
          <a:effectLst>
            <a:softEdge rad="112500"/>
          </a:effectLst>
        </p:spPr>
      </p:pic>
      <p:sp>
        <p:nvSpPr>
          <p:cNvPr id="16" name="TextBox 15"/>
          <p:cNvSpPr txBox="1"/>
          <p:nvPr/>
        </p:nvSpPr>
        <p:spPr>
          <a:xfrm>
            <a:off x="3509037" y="3621139"/>
            <a:ext cx="2071706" cy="646331"/>
          </a:xfrm>
          <a:prstGeom prst="rect">
            <a:avLst/>
          </a:prstGeom>
          <a:noFill/>
        </p:spPr>
        <p:txBody>
          <a:bodyPr wrap="square" rtlCol="0">
            <a:spAutoFit/>
          </a:bodyPr>
          <a:lstStyle/>
          <a:p>
            <a:pPr>
              <a:defRPr/>
            </a:pPr>
            <a:r>
              <a:rPr lang="en-US" dirty="0">
                <a:solidFill>
                  <a:prstClr val="white"/>
                </a:solidFill>
                <a:latin typeface="Calibri"/>
              </a:rPr>
              <a:t>What you </a:t>
            </a:r>
            <a:r>
              <a:rPr lang="en-US" i="1" dirty="0">
                <a:solidFill>
                  <a:prstClr val="white"/>
                </a:solidFill>
                <a:latin typeface="Calibri"/>
              </a:rPr>
              <a:t>think</a:t>
            </a:r>
            <a:r>
              <a:rPr lang="en-US" dirty="0">
                <a:solidFill>
                  <a:prstClr val="white"/>
                </a:solidFill>
                <a:latin typeface="Calibri"/>
              </a:rPr>
              <a:t> you can do</a:t>
            </a:r>
          </a:p>
        </p:txBody>
      </p:sp>
      <p:sp>
        <p:nvSpPr>
          <p:cNvPr id="15" name="TextBox 14"/>
          <p:cNvSpPr txBox="1"/>
          <p:nvPr/>
        </p:nvSpPr>
        <p:spPr>
          <a:xfrm rot="21395767">
            <a:off x="3319867" y="2998491"/>
            <a:ext cx="2071706" cy="369332"/>
          </a:xfrm>
          <a:prstGeom prst="rect">
            <a:avLst/>
          </a:prstGeom>
          <a:noFill/>
        </p:spPr>
        <p:txBody>
          <a:bodyPr wrap="square" rtlCol="0">
            <a:spAutoFit/>
          </a:bodyPr>
          <a:lstStyle/>
          <a:p>
            <a:pPr>
              <a:defRPr/>
            </a:pPr>
            <a:r>
              <a:rPr lang="en-US" dirty="0">
                <a:solidFill>
                  <a:srgbClr val="FFFF00"/>
                </a:solidFill>
                <a:latin typeface="Calibri"/>
              </a:rPr>
              <a:t>What you can do</a:t>
            </a:r>
          </a:p>
        </p:txBody>
      </p:sp>
    </p:spTree>
    <p:extLst>
      <p:ext uri="{BB962C8B-B14F-4D97-AF65-F5344CB8AC3E}">
        <p14:creationId xmlns:p14="http://schemas.microsoft.com/office/powerpoint/2010/main" val="1075157818"/>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82722" name="Picture 2" descr="http://i00.i.aliimg.com/photo/v0/111753028/Rough_Uncut_Diamonds.jpg"/>
          <p:cNvPicPr>
            <a:picLocks noChangeAspect="1" noChangeArrowheads="1"/>
          </p:cNvPicPr>
          <p:nvPr/>
        </p:nvPicPr>
        <p:blipFill>
          <a:blip r:embed="rId3" cstate="print"/>
          <a:srcRect/>
          <a:stretch>
            <a:fillRect/>
          </a:stretch>
        </p:blipFill>
        <p:spPr bwMode="auto">
          <a:xfrm>
            <a:off x="2438400" y="762000"/>
            <a:ext cx="7315200" cy="5486400"/>
          </a:xfrm>
          <a:prstGeom prst="roundRect">
            <a:avLst/>
          </a:prstGeom>
          <a:noFill/>
        </p:spPr>
      </p:pic>
      <p:sp>
        <p:nvSpPr>
          <p:cNvPr id="5" name="Rectangle 4"/>
          <p:cNvSpPr/>
          <p:nvPr/>
        </p:nvSpPr>
        <p:spPr>
          <a:xfrm>
            <a:off x="2743201" y="1562"/>
            <a:ext cx="994183" cy="646331"/>
          </a:xfrm>
          <a:prstGeom prst="rect">
            <a:avLst/>
          </a:prstGeom>
        </p:spPr>
        <p:txBody>
          <a:bodyPr wrap="none">
            <a:spAutoFit/>
          </a:bodyPr>
          <a:lstStyle/>
          <a:p>
            <a:pPr>
              <a:defRPr/>
            </a:pPr>
            <a:r>
              <a:rPr lang="en-US" sz="3600" b="1" dirty="0">
                <a:solidFill>
                  <a:srgbClr val="00B050"/>
                </a:solidFill>
                <a:latin typeface="Calibri"/>
              </a:rPr>
              <a:t>v1.3</a:t>
            </a:r>
            <a:endParaRPr lang="en-SG" sz="3600" b="1" dirty="0">
              <a:solidFill>
                <a:srgbClr val="00B050"/>
              </a:solidFill>
              <a:latin typeface="Calibri"/>
            </a:endParaRPr>
          </a:p>
        </p:txBody>
      </p:sp>
    </p:spTree>
    <p:extLst>
      <p:ext uri="{BB962C8B-B14F-4D97-AF65-F5344CB8AC3E}">
        <p14:creationId xmlns:p14="http://schemas.microsoft.com/office/powerpoint/2010/main" val="1648061906"/>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0.1" descr="http://i00.i.aliimg.com/photo/v0/111753028/Rough_Uncut_Diamonds.jpg"/>
          <p:cNvPicPr>
            <a:picLocks noChangeAspect="1" noChangeArrowheads="1"/>
          </p:cNvPicPr>
          <p:nvPr/>
        </p:nvPicPr>
        <p:blipFill>
          <a:blip r:embed="rId3" cstate="print"/>
          <a:srcRect/>
          <a:stretch>
            <a:fillRect/>
          </a:stretch>
        </p:blipFill>
        <p:spPr bwMode="auto">
          <a:xfrm>
            <a:off x="2438400" y="762000"/>
            <a:ext cx="7315200" cy="5486400"/>
          </a:xfrm>
          <a:prstGeom prst="roundRect">
            <a:avLst/>
          </a:prstGeom>
          <a:noFill/>
        </p:spPr>
      </p:pic>
      <p:pic>
        <p:nvPicPr>
          <p:cNvPr id="911362" name="0.5" descr="http://www.chaumet.com/medias/img/42-16183128-.jpg"/>
          <p:cNvPicPr>
            <a:picLocks noChangeAspect="1" noChangeArrowheads="1"/>
          </p:cNvPicPr>
          <p:nvPr/>
        </p:nvPicPr>
        <p:blipFill rotWithShape="1">
          <a:blip r:embed="rId4" cstate="print"/>
          <a:srcRect l="964"/>
          <a:stretch/>
        </p:blipFill>
        <p:spPr bwMode="auto">
          <a:xfrm>
            <a:off x="2438400" y="762001"/>
            <a:ext cx="7315200" cy="5486400"/>
          </a:xfrm>
          <a:prstGeom prst="roundRect">
            <a:avLst/>
          </a:prstGeom>
          <a:noFill/>
        </p:spPr>
      </p:pic>
      <p:sp>
        <p:nvSpPr>
          <p:cNvPr id="9" name="Rectangle 8"/>
          <p:cNvSpPr/>
          <p:nvPr/>
        </p:nvSpPr>
        <p:spPr>
          <a:xfrm>
            <a:off x="8335640" y="1562"/>
            <a:ext cx="994183" cy="646331"/>
          </a:xfrm>
          <a:prstGeom prst="rect">
            <a:avLst/>
          </a:prstGeom>
        </p:spPr>
        <p:txBody>
          <a:bodyPr wrap="none">
            <a:spAutoFit/>
          </a:bodyPr>
          <a:lstStyle/>
          <a:p>
            <a:pPr>
              <a:defRPr/>
            </a:pPr>
            <a:r>
              <a:rPr lang="en-US" sz="3600" b="1" dirty="0">
                <a:solidFill>
                  <a:srgbClr val="00B050"/>
                </a:solidFill>
                <a:latin typeface="Calibri"/>
              </a:rPr>
              <a:t>v1.6</a:t>
            </a:r>
            <a:endParaRPr lang="en-SG" sz="3600" b="1" dirty="0">
              <a:solidFill>
                <a:srgbClr val="00B050"/>
              </a:solidFill>
              <a:latin typeface="Calibri"/>
            </a:endParaRPr>
          </a:p>
        </p:txBody>
      </p:sp>
    </p:spTree>
    <p:extLst>
      <p:ext uri="{BB962C8B-B14F-4D97-AF65-F5344CB8AC3E}">
        <p14:creationId xmlns:p14="http://schemas.microsoft.com/office/powerpoint/2010/main" val="3524947385"/>
      </p:ext>
    </p:extLst>
  </p:cSld>
  <p:clrMapOvr>
    <a:masterClrMapping/>
  </p:clrMapOvr>
  <p:transition>
    <p:wheel spokes="1"/>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8335640" y="1562"/>
            <a:ext cx="994183" cy="646331"/>
          </a:xfrm>
          <a:prstGeom prst="rect">
            <a:avLst/>
          </a:prstGeom>
        </p:spPr>
        <p:txBody>
          <a:bodyPr wrap="none">
            <a:spAutoFit/>
          </a:bodyPr>
          <a:lstStyle/>
          <a:p>
            <a:pPr>
              <a:defRPr/>
            </a:pPr>
            <a:r>
              <a:rPr lang="en-US" sz="3600" b="1" dirty="0">
                <a:solidFill>
                  <a:srgbClr val="00B050"/>
                </a:solidFill>
                <a:latin typeface="Calibri"/>
              </a:rPr>
              <a:t>v1.6</a:t>
            </a:r>
            <a:endParaRPr lang="en-SG" sz="3600" b="1" dirty="0">
              <a:solidFill>
                <a:srgbClr val="00B050"/>
              </a:solidFill>
              <a:latin typeface="Calibri"/>
            </a:endParaRPr>
          </a:p>
        </p:txBody>
      </p:sp>
      <p:pic>
        <p:nvPicPr>
          <p:cNvPr id="6" name="0.1" descr="http://i00.i.aliimg.com/photo/v0/111753028/Rough_Uncut_Diamonds.jpg">
            <a:extLst>
              <a:ext uri="{FF2B5EF4-FFF2-40B4-BE49-F238E27FC236}">
                <a16:creationId xmlns:a16="http://schemas.microsoft.com/office/drawing/2014/main" id="{56322967-5202-449E-8D26-47067C0AF0B6}"/>
              </a:ext>
            </a:extLst>
          </p:cNvPr>
          <p:cNvPicPr>
            <a:picLocks noChangeAspect="1" noChangeArrowheads="1"/>
          </p:cNvPicPr>
          <p:nvPr/>
        </p:nvPicPr>
        <p:blipFill>
          <a:blip r:embed="rId3" cstate="print"/>
          <a:srcRect/>
          <a:stretch>
            <a:fillRect/>
          </a:stretch>
        </p:blipFill>
        <p:spPr bwMode="auto">
          <a:xfrm>
            <a:off x="1895942" y="800100"/>
            <a:ext cx="2743200" cy="2057400"/>
          </a:xfrm>
          <a:prstGeom prst="roundRect">
            <a:avLst/>
          </a:prstGeom>
          <a:noFill/>
        </p:spPr>
      </p:pic>
      <p:pic>
        <p:nvPicPr>
          <p:cNvPr id="7" name="0.5" descr="http://www.chaumet.com/medias/img/42-16183128-.jpg">
            <a:extLst>
              <a:ext uri="{FF2B5EF4-FFF2-40B4-BE49-F238E27FC236}">
                <a16:creationId xmlns:a16="http://schemas.microsoft.com/office/drawing/2014/main" id="{9B88E19F-8D8B-406F-80CE-C3693FDE39E9}"/>
              </a:ext>
            </a:extLst>
          </p:cNvPr>
          <p:cNvPicPr>
            <a:picLocks noChangeAspect="1" noChangeArrowheads="1"/>
          </p:cNvPicPr>
          <p:nvPr/>
        </p:nvPicPr>
        <p:blipFill rotWithShape="1">
          <a:blip r:embed="rId4" cstate="print"/>
          <a:srcRect l="964"/>
          <a:stretch/>
        </p:blipFill>
        <p:spPr bwMode="auto">
          <a:xfrm>
            <a:off x="7488382" y="807027"/>
            <a:ext cx="2743200" cy="2057400"/>
          </a:xfrm>
          <a:prstGeom prst="roundRect">
            <a:avLst/>
          </a:prstGeom>
          <a:noFill/>
        </p:spPr>
      </p:pic>
      <p:sp>
        <p:nvSpPr>
          <p:cNvPr id="9" name="Rectangle 4">
            <a:extLst>
              <a:ext uri="{FF2B5EF4-FFF2-40B4-BE49-F238E27FC236}">
                <a16:creationId xmlns:a16="http://schemas.microsoft.com/office/drawing/2014/main" id="{8EC2C932-44C3-401B-8CEF-5A9A7026CDF6}"/>
              </a:ext>
            </a:extLst>
          </p:cNvPr>
          <p:cNvSpPr/>
          <p:nvPr/>
        </p:nvSpPr>
        <p:spPr>
          <a:xfrm>
            <a:off x="2743201" y="1562"/>
            <a:ext cx="994183" cy="646331"/>
          </a:xfrm>
          <a:prstGeom prst="rect">
            <a:avLst/>
          </a:prstGeom>
        </p:spPr>
        <p:txBody>
          <a:bodyPr wrap="none">
            <a:spAutoFit/>
          </a:bodyPr>
          <a:lstStyle/>
          <a:p>
            <a:pPr>
              <a:defRPr/>
            </a:pPr>
            <a:r>
              <a:rPr lang="en-US" sz="3600" b="1" dirty="0">
                <a:solidFill>
                  <a:srgbClr val="00B050"/>
                </a:solidFill>
                <a:latin typeface="Calibri"/>
              </a:rPr>
              <a:t>v1.3</a:t>
            </a:r>
            <a:endParaRPr lang="en-SG" sz="3600" b="1" dirty="0">
              <a:solidFill>
                <a:srgbClr val="00B050"/>
              </a:solidFill>
              <a:latin typeface="Calibri"/>
            </a:endParaRPr>
          </a:p>
        </p:txBody>
      </p:sp>
    </p:spTree>
    <p:extLst>
      <p:ext uri="{BB962C8B-B14F-4D97-AF65-F5344CB8AC3E}">
        <p14:creationId xmlns:p14="http://schemas.microsoft.com/office/powerpoint/2010/main" val="4109697681"/>
      </p:ext>
    </p:extLst>
  </p:cSld>
  <p:clrMapOvr>
    <a:masterClrMapping/>
  </p:clrMapOvr>
  <mc:AlternateContent xmlns:mc="http://schemas.openxmlformats.org/markup-compatibility/2006" xmlns:p159="http://schemas.microsoft.com/office/powerpoint/2015/09/main">
    <mc:Choice Requires="p159">
      <p:transition spd="med" advClick="0" advTm="0">
        <p159:morph option="byObject"/>
      </p:transition>
    </mc:Choice>
    <mc:Fallback xmlns="">
      <p:transition spd="med"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2CCA05F-0479-40BB-BBEC-BCF53ABDA409}"/>
              </a:ext>
            </a:extLst>
          </p:cNvPr>
          <p:cNvGrpSpPr/>
          <p:nvPr/>
        </p:nvGrpSpPr>
        <p:grpSpPr>
          <a:xfrm>
            <a:off x="2829554" y="4437822"/>
            <a:ext cx="5105399" cy="1905000"/>
            <a:chOff x="1295401" y="4572000"/>
            <a:chExt cx="5105399" cy="1905000"/>
          </a:xfrm>
        </p:grpSpPr>
        <p:pic>
          <p:nvPicPr>
            <p:cNvPr id="29" name="Picture 4" descr="Learning to code sucks full journey chart viking">
              <a:extLst>
                <a:ext uri="{FF2B5EF4-FFF2-40B4-BE49-F238E27FC236}">
                  <a16:creationId xmlns:a16="http://schemas.microsoft.com/office/drawing/2014/main" id="{E6F00CC9-EC3F-4535-976C-655A08FAB00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3444" t="75686" r="30292" b="16819"/>
            <a:stretch/>
          </p:blipFill>
          <p:spPr bwMode="auto">
            <a:xfrm>
              <a:off x="1295401" y="5732021"/>
              <a:ext cx="5105399" cy="66049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B4E16D48-D527-4EFA-9640-C5C075DF9DE5}"/>
                </a:ext>
              </a:extLst>
            </p:cNvPr>
            <p:cNvSpPr/>
            <p:nvPr/>
          </p:nvSpPr>
          <p:spPr>
            <a:xfrm>
              <a:off x="4578099" y="4572000"/>
              <a:ext cx="58724"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31" name="Rectangle 30">
              <a:extLst>
                <a:ext uri="{FF2B5EF4-FFF2-40B4-BE49-F238E27FC236}">
                  <a16:creationId xmlns:a16="http://schemas.microsoft.com/office/drawing/2014/main" id="{2F9C3171-CA86-45ED-A08A-556C8C27EBD2}"/>
                </a:ext>
              </a:extLst>
            </p:cNvPr>
            <p:cNvSpPr/>
            <p:nvPr/>
          </p:nvSpPr>
          <p:spPr>
            <a:xfrm>
              <a:off x="3456176" y="4572000"/>
              <a:ext cx="58724"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32" name="Rectangle 31">
              <a:extLst>
                <a:ext uri="{FF2B5EF4-FFF2-40B4-BE49-F238E27FC236}">
                  <a16:creationId xmlns:a16="http://schemas.microsoft.com/office/drawing/2014/main" id="{065F90CE-1EE9-451F-B448-AA6F4E688BBB}"/>
                </a:ext>
              </a:extLst>
            </p:cNvPr>
            <p:cNvSpPr/>
            <p:nvPr/>
          </p:nvSpPr>
          <p:spPr>
            <a:xfrm>
              <a:off x="2344192" y="4572000"/>
              <a:ext cx="58724"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33" name="Rectangle 32">
              <a:extLst>
                <a:ext uri="{FF2B5EF4-FFF2-40B4-BE49-F238E27FC236}">
                  <a16:creationId xmlns:a16="http://schemas.microsoft.com/office/drawing/2014/main" id="{797ED2FB-F4F6-433C-816B-F626E5637B25}"/>
                </a:ext>
              </a:extLst>
            </p:cNvPr>
            <p:cNvSpPr/>
            <p:nvPr/>
          </p:nvSpPr>
          <p:spPr>
            <a:xfrm>
              <a:off x="5663789" y="4572000"/>
              <a:ext cx="58724"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grpSp>
      <p:pic>
        <p:nvPicPr>
          <p:cNvPr id="8" name="0.1" descr="http://i00.i.aliimg.com/photo/v0/111753028/Rough_Uncut_Diamonds.jpg"/>
          <p:cNvPicPr>
            <a:picLocks noChangeAspect="1" noChangeArrowheads="1"/>
          </p:cNvPicPr>
          <p:nvPr/>
        </p:nvPicPr>
        <p:blipFill>
          <a:blip r:embed="rId5" cstate="print"/>
          <a:srcRect/>
          <a:stretch>
            <a:fillRect/>
          </a:stretch>
        </p:blipFill>
        <p:spPr bwMode="auto">
          <a:xfrm>
            <a:off x="1895942" y="800100"/>
            <a:ext cx="2743200" cy="2057400"/>
          </a:xfrm>
          <a:prstGeom prst="roundRect">
            <a:avLst/>
          </a:prstGeom>
          <a:noFill/>
        </p:spPr>
      </p:pic>
      <p:pic>
        <p:nvPicPr>
          <p:cNvPr id="911362" name="0.5" descr="http://www.chaumet.com/medias/img/42-16183128-.jpg"/>
          <p:cNvPicPr>
            <a:picLocks noChangeAspect="1" noChangeArrowheads="1"/>
          </p:cNvPicPr>
          <p:nvPr/>
        </p:nvPicPr>
        <p:blipFill rotWithShape="1">
          <a:blip r:embed="rId6" cstate="print"/>
          <a:srcRect l="964"/>
          <a:stretch/>
        </p:blipFill>
        <p:spPr bwMode="auto">
          <a:xfrm>
            <a:off x="7488382" y="807027"/>
            <a:ext cx="2743200" cy="2057400"/>
          </a:xfrm>
          <a:prstGeom prst="roundRect">
            <a:avLst/>
          </a:prstGeom>
          <a:noFill/>
        </p:spPr>
      </p:pic>
      <p:sp>
        <p:nvSpPr>
          <p:cNvPr id="7" name="Rectangle 6"/>
          <p:cNvSpPr/>
          <p:nvPr/>
        </p:nvSpPr>
        <p:spPr>
          <a:xfrm>
            <a:off x="8335640" y="1562"/>
            <a:ext cx="994183" cy="646331"/>
          </a:xfrm>
          <a:prstGeom prst="rect">
            <a:avLst/>
          </a:prstGeom>
        </p:spPr>
        <p:txBody>
          <a:bodyPr wrap="none">
            <a:spAutoFit/>
          </a:bodyPr>
          <a:lstStyle/>
          <a:p>
            <a:pPr>
              <a:defRPr/>
            </a:pPr>
            <a:r>
              <a:rPr lang="en-US" sz="3600" b="1" dirty="0">
                <a:solidFill>
                  <a:srgbClr val="00B050"/>
                </a:solidFill>
                <a:latin typeface="Calibri"/>
              </a:rPr>
              <a:t>v1.6</a:t>
            </a:r>
            <a:endParaRPr lang="en-SG" sz="3600" b="1" dirty="0">
              <a:solidFill>
                <a:srgbClr val="00B050"/>
              </a:solidFill>
              <a:latin typeface="Calibri"/>
            </a:endParaRPr>
          </a:p>
        </p:txBody>
      </p:sp>
      <p:sp>
        <p:nvSpPr>
          <p:cNvPr id="5" name="Rectangle 4"/>
          <p:cNvSpPr/>
          <p:nvPr/>
        </p:nvSpPr>
        <p:spPr>
          <a:xfrm>
            <a:off x="2743201" y="1562"/>
            <a:ext cx="994183" cy="646331"/>
          </a:xfrm>
          <a:prstGeom prst="rect">
            <a:avLst/>
          </a:prstGeom>
        </p:spPr>
        <p:txBody>
          <a:bodyPr wrap="none">
            <a:spAutoFit/>
          </a:bodyPr>
          <a:lstStyle/>
          <a:p>
            <a:pPr>
              <a:defRPr/>
            </a:pPr>
            <a:r>
              <a:rPr lang="en-US" sz="3600" b="1" dirty="0">
                <a:solidFill>
                  <a:srgbClr val="00B050"/>
                </a:solidFill>
                <a:latin typeface="Calibri"/>
              </a:rPr>
              <a:t>v1.3</a:t>
            </a:r>
            <a:endParaRPr lang="en-SG" sz="3600" b="1" dirty="0">
              <a:solidFill>
                <a:srgbClr val="00B050"/>
              </a:solidFill>
              <a:latin typeface="Calibri"/>
            </a:endParaRPr>
          </a:p>
        </p:txBody>
      </p:sp>
      <p:grpSp>
        <p:nvGrpSpPr>
          <p:cNvPr id="4" name="Group 3"/>
          <p:cNvGrpSpPr/>
          <p:nvPr/>
        </p:nvGrpSpPr>
        <p:grpSpPr>
          <a:xfrm>
            <a:off x="2743200" y="3629086"/>
            <a:ext cx="5823410" cy="893969"/>
            <a:chOff x="1219200" y="3629085"/>
            <a:chExt cx="5823410" cy="893969"/>
          </a:xfrm>
        </p:grpSpPr>
        <p:cxnSp>
          <p:nvCxnSpPr>
            <p:cNvPr id="3" name="Straight Connector 2"/>
            <p:cNvCxnSpPr/>
            <p:nvPr/>
          </p:nvCxnSpPr>
          <p:spPr>
            <a:xfrm>
              <a:off x="1219200" y="3781485"/>
              <a:ext cx="5181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219200" y="36290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456176" y="36290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74664" y="36290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400800" y="36290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693152" y="36290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305867" y="3996526"/>
              <a:ext cx="816249" cy="523220"/>
            </a:xfrm>
            <a:prstGeom prst="rect">
              <a:avLst/>
            </a:prstGeom>
            <a:ln>
              <a:noFill/>
            </a:ln>
          </p:spPr>
          <p:txBody>
            <a:bodyPr wrap="none">
              <a:spAutoFit/>
            </a:bodyPr>
            <a:lstStyle/>
            <a:p>
              <a:pPr>
                <a:defRPr/>
              </a:pPr>
              <a:r>
                <a:rPr lang="en-US" sz="2800" b="1" dirty="0">
                  <a:solidFill>
                    <a:srgbClr val="00B050"/>
                  </a:solidFill>
                  <a:latin typeface="Calibri"/>
                </a:rPr>
                <a:t>v1.5</a:t>
              </a:r>
              <a:endParaRPr lang="en-SG" sz="2800" b="1" dirty="0">
                <a:solidFill>
                  <a:srgbClr val="00B050"/>
                </a:solidFill>
                <a:latin typeface="Calibri"/>
              </a:endParaRPr>
            </a:p>
          </p:txBody>
        </p:sp>
        <p:sp>
          <p:nvSpPr>
            <p:cNvPr id="16" name="Rectangle 15"/>
            <p:cNvSpPr/>
            <p:nvPr/>
          </p:nvSpPr>
          <p:spPr>
            <a:xfrm>
              <a:off x="6226361" y="3980863"/>
              <a:ext cx="816249" cy="523220"/>
            </a:xfrm>
            <a:prstGeom prst="rect">
              <a:avLst/>
            </a:prstGeom>
            <a:ln>
              <a:noFill/>
            </a:ln>
          </p:spPr>
          <p:txBody>
            <a:bodyPr wrap="none">
              <a:spAutoFit/>
            </a:bodyPr>
            <a:lstStyle/>
            <a:p>
              <a:pPr>
                <a:defRPr/>
              </a:pPr>
              <a:r>
                <a:rPr lang="en-US" sz="2800" b="1" dirty="0">
                  <a:solidFill>
                    <a:srgbClr val="00B050"/>
                  </a:solidFill>
                  <a:latin typeface="Calibri"/>
                </a:rPr>
                <a:t>v1.6</a:t>
              </a:r>
              <a:endParaRPr lang="en-SG" sz="2800" b="1" dirty="0">
                <a:solidFill>
                  <a:srgbClr val="00B050"/>
                </a:solidFill>
                <a:latin typeface="Calibri"/>
              </a:endParaRPr>
            </a:p>
          </p:txBody>
        </p:sp>
        <p:cxnSp>
          <p:nvCxnSpPr>
            <p:cNvPr id="23" name="Straight Connector 22"/>
            <p:cNvCxnSpPr/>
            <p:nvPr/>
          </p:nvCxnSpPr>
          <p:spPr>
            <a:xfrm>
              <a:off x="2392977" y="3629085"/>
              <a:ext cx="0" cy="30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D96C49A-F674-5489-C095-E54234B6A1C1}"/>
                </a:ext>
              </a:extLst>
            </p:cNvPr>
            <p:cNvSpPr/>
            <p:nvPr/>
          </p:nvSpPr>
          <p:spPr>
            <a:xfrm>
              <a:off x="4123590" y="3999834"/>
              <a:ext cx="816249" cy="523220"/>
            </a:xfrm>
            <a:prstGeom prst="rect">
              <a:avLst/>
            </a:prstGeom>
            <a:ln>
              <a:noFill/>
            </a:ln>
          </p:spPr>
          <p:txBody>
            <a:bodyPr wrap="none">
              <a:spAutoFit/>
            </a:bodyPr>
            <a:lstStyle/>
            <a:p>
              <a:pPr>
                <a:defRPr/>
              </a:pPr>
              <a:r>
                <a:rPr lang="en-US" sz="2800" b="1" dirty="0">
                  <a:solidFill>
                    <a:srgbClr val="00B050"/>
                  </a:solidFill>
                  <a:latin typeface="Calibri"/>
                </a:rPr>
                <a:t>v1.4</a:t>
              </a:r>
              <a:endParaRPr lang="en-SG" sz="2800" b="1" dirty="0">
                <a:solidFill>
                  <a:srgbClr val="00B050"/>
                </a:solidFill>
                <a:latin typeface="Calibri"/>
              </a:endParaRPr>
            </a:p>
          </p:txBody>
        </p:sp>
      </p:grpSp>
      <p:grpSp>
        <p:nvGrpSpPr>
          <p:cNvPr id="12" name="Group 11"/>
          <p:cNvGrpSpPr/>
          <p:nvPr/>
        </p:nvGrpSpPr>
        <p:grpSpPr>
          <a:xfrm>
            <a:off x="2819402" y="4419600"/>
            <a:ext cx="5105399" cy="1905000"/>
            <a:chOff x="1295401" y="4572000"/>
            <a:chExt cx="5105399" cy="1905000"/>
          </a:xfrm>
        </p:grpSpPr>
        <p:pic>
          <p:nvPicPr>
            <p:cNvPr id="18" name="Picture 4" descr="Learning to code sucks full journey chart viki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3444" t="55001" r="30292" b="16819"/>
            <a:stretch/>
          </p:blipFill>
          <p:spPr bwMode="auto">
            <a:xfrm>
              <a:off x="1295401" y="4656483"/>
              <a:ext cx="5105399" cy="17360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78099" y="4572000"/>
              <a:ext cx="58724"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20" name="Rectangle 19"/>
            <p:cNvSpPr/>
            <p:nvPr/>
          </p:nvSpPr>
          <p:spPr>
            <a:xfrm>
              <a:off x="3456176" y="4572000"/>
              <a:ext cx="58724"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21" name="Rectangle 20"/>
            <p:cNvSpPr/>
            <p:nvPr/>
          </p:nvSpPr>
          <p:spPr>
            <a:xfrm>
              <a:off x="2344192" y="4572000"/>
              <a:ext cx="58724"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22" name="Rectangle 21"/>
            <p:cNvSpPr/>
            <p:nvPr/>
          </p:nvSpPr>
          <p:spPr>
            <a:xfrm>
              <a:off x="5663789" y="4572000"/>
              <a:ext cx="58724"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grpSp>
      <p:grpSp>
        <p:nvGrpSpPr>
          <p:cNvPr id="27" name="Group 26"/>
          <p:cNvGrpSpPr/>
          <p:nvPr/>
        </p:nvGrpSpPr>
        <p:grpSpPr>
          <a:xfrm>
            <a:off x="2796210" y="4581939"/>
            <a:ext cx="5128591" cy="1560444"/>
            <a:chOff x="1272209" y="4581939"/>
            <a:chExt cx="5565913" cy="1560444"/>
          </a:xfrm>
        </p:grpSpPr>
        <p:sp>
          <p:nvSpPr>
            <p:cNvPr id="25" name="Freeform 24"/>
            <p:cNvSpPr/>
            <p:nvPr/>
          </p:nvSpPr>
          <p:spPr>
            <a:xfrm>
              <a:off x="1272209" y="4581939"/>
              <a:ext cx="5565913" cy="1560444"/>
            </a:xfrm>
            <a:custGeom>
              <a:avLst/>
              <a:gdLst>
                <a:gd name="connsiteX0" fmla="*/ 0 w 5565913"/>
                <a:gd name="connsiteY0" fmla="*/ 1451113 h 1560444"/>
                <a:gd name="connsiteX1" fmla="*/ 4462669 w 5565913"/>
                <a:gd name="connsiteY1" fmla="*/ 1321904 h 1560444"/>
                <a:gd name="connsiteX2" fmla="*/ 5565913 w 5565913"/>
                <a:gd name="connsiteY2" fmla="*/ 0 h 1560444"/>
                <a:gd name="connsiteX3" fmla="*/ 5565913 w 5565913"/>
                <a:gd name="connsiteY3" fmla="*/ 1560444 h 1560444"/>
                <a:gd name="connsiteX4" fmla="*/ 9939 w 5565913"/>
                <a:gd name="connsiteY4" fmla="*/ 1560444 h 1560444"/>
                <a:gd name="connsiteX5" fmla="*/ 0 w 5565913"/>
                <a:gd name="connsiteY5" fmla="*/ 1451113 h 1560444"/>
                <a:gd name="connsiteX0" fmla="*/ 0 w 5565913"/>
                <a:gd name="connsiteY0" fmla="*/ 1451113 h 1560444"/>
                <a:gd name="connsiteX1" fmla="*/ 4731788 w 5565913"/>
                <a:gd name="connsiteY1" fmla="*/ 1329653 h 1560444"/>
                <a:gd name="connsiteX2" fmla="*/ 5565913 w 5565913"/>
                <a:gd name="connsiteY2" fmla="*/ 0 h 1560444"/>
                <a:gd name="connsiteX3" fmla="*/ 5565913 w 5565913"/>
                <a:gd name="connsiteY3" fmla="*/ 1560444 h 1560444"/>
                <a:gd name="connsiteX4" fmla="*/ 9939 w 5565913"/>
                <a:gd name="connsiteY4" fmla="*/ 1560444 h 1560444"/>
                <a:gd name="connsiteX5" fmla="*/ 0 w 5565913"/>
                <a:gd name="connsiteY5" fmla="*/ 1451113 h 156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5913" h="1560444">
                  <a:moveTo>
                    <a:pt x="0" y="1451113"/>
                  </a:moveTo>
                  <a:lnTo>
                    <a:pt x="4731788" y="1329653"/>
                  </a:lnTo>
                  <a:lnTo>
                    <a:pt x="5565913" y="0"/>
                  </a:lnTo>
                  <a:lnTo>
                    <a:pt x="5565913" y="1560444"/>
                  </a:lnTo>
                  <a:lnTo>
                    <a:pt x="9939" y="1560444"/>
                  </a:lnTo>
                  <a:lnTo>
                    <a:pt x="0" y="1451113"/>
                  </a:lnTo>
                  <a:close/>
                </a:path>
              </a:pathLst>
            </a:custGeom>
            <a:solidFill>
              <a:srgbClr val="C00000"/>
            </a:solidFill>
            <a:ln>
              <a:solidFill>
                <a:srgbClr val="C00000"/>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26" name="TextBox 25"/>
            <p:cNvSpPr txBox="1"/>
            <p:nvPr/>
          </p:nvSpPr>
          <p:spPr>
            <a:xfrm>
              <a:off x="6122116" y="5172670"/>
              <a:ext cx="689524" cy="923330"/>
            </a:xfrm>
            <a:prstGeom prst="rect">
              <a:avLst/>
            </a:prstGeom>
            <a:noFill/>
          </p:spPr>
          <p:txBody>
            <a:bodyPr wrap="square" rtlCol="0">
              <a:spAutoFit/>
            </a:bodyPr>
            <a:lstStyle/>
            <a:p>
              <a:pPr algn="r">
                <a:defRPr/>
              </a:pPr>
              <a:r>
                <a:rPr lang="en-US" dirty="0">
                  <a:solidFill>
                    <a:prstClr val="white"/>
                  </a:solidFill>
                  <a:latin typeface="Calibri"/>
                </a:rPr>
                <a:t>Not like this!</a:t>
              </a:r>
              <a:endParaRPr lang="en-SG" dirty="0">
                <a:solidFill>
                  <a:prstClr val="white"/>
                </a:solidFill>
                <a:latin typeface="Calibri"/>
              </a:endParaRPr>
            </a:p>
          </p:txBody>
        </p:sp>
      </p:grpSp>
    </p:spTree>
    <p:extLst>
      <p:ext uri="{BB962C8B-B14F-4D97-AF65-F5344CB8AC3E}">
        <p14:creationId xmlns:p14="http://schemas.microsoft.com/office/powerpoint/2010/main" val="1200537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0.1" descr="http://i00.i.aliimg.com/photo/v0/111753028/Rough_Uncut_Diamonds.jpg"/>
          <p:cNvPicPr>
            <a:picLocks noChangeAspect="1" noChangeArrowheads="1"/>
          </p:cNvPicPr>
          <p:nvPr/>
        </p:nvPicPr>
        <p:blipFill>
          <a:blip r:embed="rId5" cstate="print"/>
          <a:srcRect/>
          <a:stretch>
            <a:fillRect/>
          </a:stretch>
        </p:blipFill>
        <p:spPr bwMode="auto">
          <a:xfrm>
            <a:off x="1895942" y="800100"/>
            <a:ext cx="2743200" cy="2057400"/>
          </a:xfrm>
          <a:prstGeom prst="roundRect">
            <a:avLst/>
          </a:prstGeom>
          <a:noFill/>
        </p:spPr>
      </p:pic>
      <p:pic>
        <p:nvPicPr>
          <p:cNvPr id="7" name="0.5" descr="http://www.chaumet.com/medias/img/42-16183128-.jpg"/>
          <p:cNvPicPr>
            <a:picLocks noChangeAspect="1" noChangeArrowheads="1"/>
          </p:cNvPicPr>
          <p:nvPr/>
        </p:nvPicPr>
        <p:blipFill rotWithShape="1">
          <a:blip r:embed="rId6" cstate="print"/>
          <a:srcRect l="964"/>
          <a:stretch/>
        </p:blipFill>
        <p:spPr bwMode="auto">
          <a:xfrm>
            <a:off x="7488382" y="807027"/>
            <a:ext cx="2743200" cy="2057400"/>
          </a:xfrm>
          <a:prstGeom prst="roundRect">
            <a:avLst/>
          </a:prstGeom>
          <a:noFill/>
        </p:spPr>
      </p:pic>
      <p:sp>
        <p:nvSpPr>
          <p:cNvPr id="8" name="Rectangle 6"/>
          <p:cNvSpPr/>
          <p:nvPr/>
        </p:nvSpPr>
        <p:spPr>
          <a:xfrm>
            <a:off x="8335640" y="1562"/>
            <a:ext cx="994183" cy="646331"/>
          </a:xfrm>
          <a:prstGeom prst="rect">
            <a:avLst/>
          </a:prstGeom>
        </p:spPr>
        <p:txBody>
          <a:bodyPr wrap="none">
            <a:spAutoFit/>
          </a:bodyPr>
          <a:lstStyle/>
          <a:p>
            <a:pPr>
              <a:defRPr/>
            </a:pPr>
            <a:r>
              <a:rPr lang="en-US" sz="3600" b="1" dirty="0">
                <a:solidFill>
                  <a:srgbClr val="00B050"/>
                </a:solidFill>
                <a:latin typeface="Calibri"/>
              </a:rPr>
              <a:t>v1.6</a:t>
            </a:r>
            <a:endParaRPr lang="en-SG" sz="3600" b="1" dirty="0">
              <a:solidFill>
                <a:srgbClr val="00B050"/>
              </a:solidFill>
              <a:latin typeface="Calibri"/>
            </a:endParaRPr>
          </a:p>
        </p:txBody>
      </p:sp>
      <p:sp>
        <p:nvSpPr>
          <p:cNvPr id="9" name="Rectangle 4"/>
          <p:cNvSpPr/>
          <p:nvPr/>
        </p:nvSpPr>
        <p:spPr>
          <a:xfrm>
            <a:off x="2743201" y="1562"/>
            <a:ext cx="994183" cy="646331"/>
          </a:xfrm>
          <a:prstGeom prst="rect">
            <a:avLst/>
          </a:prstGeom>
        </p:spPr>
        <p:txBody>
          <a:bodyPr wrap="none">
            <a:spAutoFit/>
          </a:bodyPr>
          <a:lstStyle/>
          <a:p>
            <a:pPr>
              <a:defRPr/>
            </a:pPr>
            <a:r>
              <a:rPr lang="en-US" sz="3600" b="1" dirty="0">
                <a:solidFill>
                  <a:srgbClr val="00B050"/>
                </a:solidFill>
                <a:latin typeface="Calibri"/>
              </a:rPr>
              <a:t>v1.2</a:t>
            </a:r>
            <a:endParaRPr lang="en-SG" sz="3600" b="1" dirty="0">
              <a:solidFill>
                <a:srgbClr val="00B050"/>
              </a:solidFill>
              <a:latin typeface="Calibri"/>
            </a:endParaRPr>
          </a:p>
        </p:txBody>
      </p:sp>
      <p:pic>
        <p:nvPicPr>
          <p:cNvPr id="2" name="polishing gems.mp4">
            <a:hlinkClick r:id="" action="ppaction://media"/>
            <a:extLst>
              <a:ext uri="{FF2B5EF4-FFF2-40B4-BE49-F238E27FC236}">
                <a16:creationId xmlns:a16="http://schemas.microsoft.com/office/drawing/2014/main" id="{745C941F-A0AE-9AC7-8E79-515566E253D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75858" y="3016634"/>
            <a:ext cx="6422616" cy="3612722"/>
          </a:xfrm>
          <a:prstGeom prst="rect">
            <a:avLst/>
          </a:prstGeom>
        </p:spPr>
      </p:pic>
    </p:spTree>
    <p:extLst>
      <p:ext uri="{BB962C8B-B14F-4D97-AF65-F5344CB8AC3E}">
        <p14:creationId xmlns:p14="http://schemas.microsoft.com/office/powerpoint/2010/main" val="248236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3"/>
          <p:cNvSpPr txBox="1">
            <a:spLocks/>
          </p:cNvSpPr>
          <p:nvPr/>
        </p:nvSpPr>
        <p:spPr>
          <a:xfrm>
            <a:off x="1981201" y="1277257"/>
            <a:ext cx="4540928" cy="4201886"/>
          </a:xfrm>
          <a:prstGeom prst="rect">
            <a:avLst/>
          </a:prstGeom>
          <a:effectLst/>
        </p:spPr>
        <p:txBody>
          <a:bodyPr vert="horz" lIns="91440" tIns="45720" rIns="91440" bIns="45720" rtlCol="0">
            <a:normAutofit fontScale="92500" lnSpcReduction="20000"/>
          </a:bodyPr>
          <a:lstStyle/>
          <a:p>
            <a:pPr marL="342900" indent="-342900">
              <a:spcBef>
                <a:spcPct val="20000"/>
              </a:spcBef>
              <a:defRPr/>
            </a:pPr>
            <a:r>
              <a:rPr lang="en-US" sz="3600" dirty="0"/>
              <a:t>1. Aim to create a gem you will be proud to wear</a:t>
            </a:r>
          </a:p>
          <a:p>
            <a:pPr marL="342900" indent="-342900">
              <a:spcBef>
                <a:spcPct val="20000"/>
              </a:spcBef>
              <a:defRPr/>
            </a:pPr>
            <a:endParaRPr lang="en-US" sz="3600" dirty="0"/>
          </a:p>
          <a:p>
            <a:pPr marL="342900" indent="-342900">
              <a:spcBef>
                <a:spcPct val="20000"/>
              </a:spcBef>
              <a:defRPr/>
            </a:pPr>
            <a:r>
              <a:rPr lang="en-US" sz="3600" dirty="0"/>
              <a:t>2. Polish, check, polish, check, polish, check,…</a:t>
            </a:r>
          </a:p>
          <a:p>
            <a:pPr marL="342900" indent="-342900">
              <a:spcBef>
                <a:spcPct val="20000"/>
              </a:spcBef>
              <a:defRPr/>
            </a:pPr>
            <a:endParaRPr lang="en-US" sz="3600" dirty="0"/>
          </a:p>
          <a:p>
            <a:pPr marL="342900" indent="-342900">
              <a:spcBef>
                <a:spcPct val="20000"/>
              </a:spcBef>
              <a:defRPr/>
            </a:pPr>
            <a:r>
              <a:rPr lang="en-US" sz="3600" dirty="0"/>
              <a:t>3. Sharpen your tools once in a while </a:t>
            </a:r>
          </a:p>
        </p:txBody>
      </p:sp>
      <p:pic>
        <p:nvPicPr>
          <p:cNvPr id="6" name="Picture 3"/>
          <p:cNvPicPr>
            <a:picLocks noChangeAspect="1" noChangeArrowheads="1"/>
          </p:cNvPicPr>
          <p:nvPr/>
        </p:nvPicPr>
        <p:blipFill>
          <a:blip r:embed="rId3" cstate="print"/>
          <a:srcRect/>
          <a:stretch>
            <a:fillRect/>
          </a:stretch>
        </p:blipFill>
        <p:spPr bwMode="auto">
          <a:xfrm>
            <a:off x="6379496" y="1002843"/>
            <a:ext cx="1602789" cy="12693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4"/>
          <p:cNvPicPr>
            <a:picLocks noChangeAspect="1" noChangeArrowheads="1"/>
          </p:cNvPicPr>
          <p:nvPr/>
        </p:nvPicPr>
        <p:blipFill>
          <a:blip r:embed="rId4" cstate="print"/>
          <a:srcRect/>
          <a:stretch>
            <a:fillRect/>
          </a:stretch>
        </p:blipFill>
        <p:spPr bwMode="auto">
          <a:xfrm>
            <a:off x="6379496" y="4488543"/>
            <a:ext cx="1616539" cy="1380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5"/>
          <p:cNvPicPr>
            <a:picLocks noChangeAspect="1" noChangeArrowheads="1"/>
          </p:cNvPicPr>
          <p:nvPr/>
        </p:nvPicPr>
        <p:blipFill>
          <a:blip r:embed="rId5" cstate="print"/>
          <a:srcRect/>
          <a:stretch>
            <a:fillRect/>
          </a:stretch>
        </p:blipFill>
        <p:spPr bwMode="auto">
          <a:xfrm>
            <a:off x="8550860" y="2812144"/>
            <a:ext cx="1659941" cy="13714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6"/>
          <p:cNvPicPr>
            <a:picLocks noChangeAspect="1" noChangeArrowheads="1"/>
          </p:cNvPicPr>
          <p:nvPr/>
        </p:nvPicPr>
        <p:blipFill>
          <a:blip r:embed="rId6" cstate="print"/>
          <a:srcRect/>
          <a:stretch>
            <a:fillRect/>
          </a:stretch>
        </p:blipFill>
        <p:spPr bwMode="auto">
          <a:xfrm>
            <a:off x="6379495" y="2828473"/>
            <a:ext cx="1612986" cy="13529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1"/>
          <p:cNvPicPr>
            <a:picLocks noChangeAspect="1" noChangeArrowheads="1"/>
          </p:cNvPicPr>
          <p:nvPr/>
        </p:nvPicPr>
        <p:blipFill>
          <a:blip r:embed="rId7" cstate="print"/>
          <a:srcRect l="16632" t="20807" r="17188" b="3830"/>
          <a:stretch>
            <a:fillRect/>
          </a:stretch>
        </p:blipFill>
        <p:spPr bwMode="auto">
          <a:xfrm>
            <a:off x="8519888" y="990600"/>
            <a:ext cx="1668283" cy="1275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37175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p:nvPr/>
        </p:nvSpPr>
        <p:spPr>
          <a:xfrm>
            <a:off x="6477000" y="2856688"/>
            <a:ext cx="44196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929126"/>
      </p:ext>
    </p:extLst>
  </p:cSld>
  <p:clrMapOvr>
    <a:masterClrMapping/>
  </p:clrMapOvr>
  <p:transition>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8"/>
          <p:cNvGrpSpPr/>
          <p:nvPr/>
        </p:nvGrpSpPr>
        <p:grpSpPr>
          <a:xfrm>
            <a:off x="7306271" y="5037887"/>
            <a:ext cx="2065866" cy="1584960"/>
            <a:chOff x="4555066" y="5122333"/>
            <a:chExt cx="2065866" cy="1584960"/>
          </a:xfrm>
          <a:effectLst>
            <a:outerShdw blurRad="63500" sx="102000" sy="102000" algn="ctr" rotWithShape="0">
              <a:prstClr val="black">
                <a:alpha val="40000"/>
              </a:prstClr>
            </a:outerShdw>
          </a:effectLst>
        </p:grpSpPr>
        <p:grpSp>
          <p:nvGrpSpPr>
            <p:cNvPr id="11" name="Group 10"/>
            <p:cNvGrpSpPr/>
            <p:nvPr/>
          </p:nvGrpSpPr>
          <p:grpSpPr>
            <a:xfrm>
              <a:off x="4555066" y="5122333"/>
              <a:ext cx="2065866" cy="1584960"/>
              <a:chOff x="4555066" y="5122333"/>
              <a:chExt cx="2065866" cy="1584960"/>
            </a:xfrm>
          </p:grpSpPr>
          <p:sp>
            <p:nvSpPr>
              <p:cNvPr id="14" name="Flowchart: Connector 13"/>
              <p:cNvSpPr/>
              <p:nvPr/>
            </p:nvSpPr>
            <p:spPr>
              <a:xfrm>
                <a:off x="5019039" y="5503333"/>
                <a:ext cx="1203960" cy="1203960"/>
              </a:xfrm>
              <a:prstGeom prst="flowChartConnec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rPr>
                  <a:t>You</a:t>
                </a:r>
              </a:p>
            </p:txBody>
          </p:sp>
          <p:sp>
            <p:nvSpPr>
              <p:cNvPr id="15" name="Isosceles Triangle 14"/>
              <p:cNvSpPr/>
              <p:nvPr/>
            </p:nvSpPr>
            <p:spPr>
              <a:xfrm>
                <a:off x="5468619" y="5350933"/>
                <a:ext cx="304800" cy="30480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6" name="Freeform 15"/>
              <p:cNvSpPr/>
              <p:nvPr/>
            </p:nvSpPr>
            <p:spPr>
              <a:xfrm>
                <a:off x="4555066" y="5122333"/>
                <a:ext cx="474133" cy="1176867"/>
              </a:xfrm>
              <a:custGeom>
                <a:avLst/>
                <a:gdLst>
                  <a:gd name="connsiteX0" fmla="*/ 474133 w 474133"/>
                  <a:gd name="connsiteY0" fmla="*/ 956733 h 1176867"/>
                  <a:gd name="connsiteX1" fmla="*/ 0 w 474133"/>
                  <a:gd name="connsiteY1" fmla="*/ 1176867 h 1176867"/>
                  <a:gd name="connsiteX2" fmla="*/ 270933 w 474133"/>
                  <a:gd name="connsiteY2" fmla="*/ 160867 h 1176867"/>
                  <a:gd name="connsiteX3" fmla="*/ 110066 w 474133"/>
                  <a:gd name="connsiteY3" fmla="*/ 16933 h 1176867"/>
                  <a:gd name="connsiteX4" fmla="*/ 279400 w 474133"/>
                  <a:gd name="connsiteY4" fmla="*/ 152400 h 1176867"/>
                  <a:gd name="connsiteX5" fmla="*/ 262466 w 474133"/>
                  <a:gd name="connsiteY5" fmla="*/ 0 h 1176867"/>
                  <a:gd name="connsiteX6" fmla="*/ 279400 w 474133"/>
                  <a:gd name="connsiteY6" fmla="*/ 143933 h 1176867"/>
                  <a:gd name="connsiteX7" fmla="*/ 347133 w 474133"/>
                  <a:gd name="connsiteY7" fmla="*/ 25400 h 1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133" h="1176867">
                    <a:moveTo>
                      <a:pt x="474133" y="956733"/>
                    </a:moveTo>
                    <a:lnTo>
                      <a:pt x="0" y="1176867"/>
                    </a:lnTo>
                    <a:lnTo>
                      <a:pt x="270933" y="160867"/>
                    </a:lnTo>
                    <a:lnTo>
                      <a:pt x="110066" y="16933"/>
                    </a:lnTo>
                    <a:lnTo>
                      <a:pt x="279400" y="152400"/>
                    </a:lnTo>
                    <a:lnTo>
                      <a:pt x="262466" y="0"/>
                    </a:lnTo>
                    <a:lnTo>
                      <a:pt x="279400" y="143933"/>
                    </a:lnTo>
                    <a:lnTo>
                      <a:pt x="347133" y="25400"/>
                    </a:lnTo>
                  </a:path>
                </a:pathLst>
              </a:custGeom>
              <a:noFill/>
              <a:ln w="762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7" name="Freeform 16"/>
              <p:cNvSpPr/>
              <p:nvPr/>
            </p:nvSpPr>
            <p:spPr>
              <a:xfrm flipH="1">
                <a:off x="6146799" y="5122333"/>
                <a:ext cx="474133" cy="1176867"/>
              </a:xfrm>
              <a:custGeom>
                <a:avLst/>
                <a:gdLst>
                  <a:gd name="connsiteX0" fmla="*/ 474133 w 474133"/>
                  <a:gd name="connsiteY0" fmla="*/ 956733 h 1176867"/>
                  <a:gd name="connsiteX1" fmla="*/ 0 w 474133"/>
                  <a:gd name="connsiteY1" fmla="*/ 1176867 h 1176867"/>
                  <a:gd name="connsiteX2" fmla="*/ 270933 w 474133"/>
                  <a:gd name="connsiteY2" fmla="*/ 160867 h 1176867"/>
                  <a:gd name="connsiteX3" fmla="*/ 110066 w 474133"/>
                  <a:gd name="connsiteY3" fmla="*/ 16933 h 1176867"/>
                  <a:gd name="connsiteX4" fmla="*/ 279400 w 474133"/>
                  <a:gd name="connsiteY4" fmla="*/ 152400 h 1176867"/>
                  <a:gd name="connsiteX5" fmla="*/ 262466 w 474133"/>
                  <a:gd name="connsiteY5" fmla="*/ 0 h 1176867"/>
                  <a:gd name="connsiteX6" fmla="*/ 279400 w 474133"/>
                  <a:gd name="connsiteY6" fmla="*/ 143933 h 1176867"/>
                  <a:gd name="connsiteX7" fmla="*/ 347133 w 474133"/>
                  <a:gd name="connsiteY7" fmla="*/ 25400 h 1176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133" h="1176867">
                    <a:moveTo>
                      <a:pt x="474133" y="956733"/>
                    </a:moveTo>
                    <a:lnTo>
                      <a:pt x="0" y="1176867"/>
                    </a:lnTo>
                    <a:lnTo>
                      <a:pt x="270933" y="160867"/>
                    </a:lnTo>
                    <a:lnTo>
                      <a:pt x="110066" y="16933"/>
                    </a:lnTo>
                    <a:lnTo>
                      <a:pt x="279400" y="152400"/>
                    </a:lnTo>
                    <a:lnTo>
                      <a:pt x="262466" y="0"/>
                    </a:lnTo>
                    <a:lnTo>
                      <a:pt x="279400" y="143933"/>
                    </a:lnTo>
                    <a:lnTo>
                      <a:pt x="347133" y="25400"/>
                    </a:lnTo>
                  </a:path>
                </a:pathLst>
              </a:custGeom>
              <a:noFill/>
              <a:ln w="762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12" name="Freeform 11"/>
            <p:cNvSpPr/>
            <p:nvPr/>
          </p:nvSpPr>
          <p:spPr>
            <a:xfrm rot="300461">
              <a:off x="5181600" y="5550746"/>
              <a:ext cx="173355" cy="160020"/>
            </a:xfrm>
            <a:custGeom>
              <a:avLst/>
              <a:gdLst>
                <a:gd name="connsiteX0" fmla="*/ 0 w 173355"/>
                <a:gd name="connsiteY0" fmla="*/ 120015 h 160020"/>
                <a:gd name="connsiteX1" fmla="*/ 55245 w 173355"/>
                <a:gd name="connsiteY1" fmla="*/ 160020 h 160020"/>
                <a:gd name="connsiteX2" fmla="*/ 93345 w 173355"/>
                <a:gd name="connsiteY2" fmla="*/ 112395 h 160020"/>
                <a:gd name="connsiteX3" fmla="*/ 43815 w 173355"/>
                <a:gd name="connsiteY3" fmla="*/ 80010 h 160020"/>
                <a:gd name="connsiteX4" fmla="*/ 89535 w 173355"/>
                <a:gd name="connsiteY4" fmla="*/ 114300 h 160020"/>
                <a:gd name="connsiteX5" fmla="*/ 133350 w 173355"/>
                <a:gd name="connsiteY5" fmla="*/ 78105 h 160020"/>
                <a:gd name="connsiteX6" fmla="*/ 87630 w 173355"/>
                <a:gd name="connsiteY6" fmla="*/ 36195 h 160020"/>
                <a:gd name="connsiteX7" fmla="*/ 129540 w 173355"/>
                <a:gd name="connsiteY7" fmla="*/ 81915 h 160020"/>
                <a:gd name="connsiteX8" fmla="*/ 173355 w 173355"/>
                <a:gd name="connsiteY8" fmla="*/ 43815 h 160020"/>
                <a:gd name="connsiteX9" fmla="*/ 131445 w 173355"/>
                <a:gd name="connsiteY9" fmla="*/ 0 h 16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55" h="160020">
                  <a:moveTo>
                    <a:pt x="0" y="120015"/>
                  </a:moveTo>
                  <a:lnTo>
                    <a:pt x="55245" y="160020"/>
                  </a:lnTo>
                  <a:lnTo>
                    <a:pt x="93345" y="112395"/>
                  </a:lnTo>
                  <a:lnTo>
                    <a:pt x="43815" y="80010"/>
                  </a:lnTo>
                  <a:lnTo>
                    <a:pt x="89535" y="114300"/>
                  </a:lnTo>
                  <a:lnTo>
                    <a:pt x="133350" y="78105"/>
                  </a:lnTo>
                  <a:lnTo>
                    <a:pt x="87630" y="36195"/>
                  </a:lnTo>
                  <a:lnTo>
                    <a:pt x="129540" y="81915"/>
                  </a:lnTo>
                  <a:lnTo>
                    <a:pt x="173355" y="43815"/>
                  </a:lnTo>
                  <a:lnTo>
                    <a:pt x="131445" y="0"/>
                  </a:ln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sp>
          <p:nvSpPr>
            <p:cNvPr id="13" name="Freeform 12"/>
            <p:cNvSpPr/>
            <p:nvPr/>
          </p:nvSpPr>
          <p:spPr>
            <a:xfrm rot="21299539" flipH="1">
              <a:off x="5914058" y="5556820"/>
              <a:ext cx="173355" cy="160020"/>
            </a:xfrm>
            <a:custGeom>
              <a:avLst/>
              <a:gdLst>
                <a:gd name="connsiteX0" fmla="*/ 0 w 173355"/>
                <a:gd name="connsiteY0" fmla="*/ 120015 h 160020"/>
                <a:gd name="connsiteX1" fmla="*/ 55245 w 173355"/>
                <a:gd name="connsiteY1" fmla="*/ 160020 h 160020"/>
                <a:gd name="connsiteX2" fmla="*/ 93345 w 173355"/>
                <a:gd name="connsiteY2" fmla="*/ 112395 h 160020"/>
                <a:gd name="connsiteX3" fmla="*/ 43815 w 173355"/>
                <a:gd name="connsiteY3" fmla="*/ 80010 h 160020"/>
                <a:gd name="connsiteX4" fmla="*/ 89535 w 173355"/>
                <a:gd name="connsiteY4" fmla="*/ 114300 h 160020"/>
                <a:gd name="connsiteX5" fmla="*/ 133350 w 173355"/>
                <a:gd name="connsiteY5" fmla="*/ 78105 h 160020"/>
                <a:gd name="connsiteX6" fmla="*/ 87630 w 173355"/>
                <a:gd name="connsiteY6" fmla="*/ 36195 h 160020"/>
                <a:gd name="connsiteX7" fmla="*/ 129540 w 173355"/>
                <a:gd name="connsiteY7" fmla="*/ 81915 h 160020"/>
                <a:gd name="connsiteX8" fmla="*/ 173355 w 173355"/>
                <a:gd name="connsiteY8" fmla="*/ 43815 h 160020"/>
                <a:gd name="connsiteX9" fmla="*/ 131445 w 173355"/>
                <a:gd name="connsiteY9" fmla="*/ 0 h 160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355" h="160020">
                  <a:moveTo>
                    <a:pt x="0" y="120015"/>
                  </a:moveTo>
                  <a:lnTo>
                    <a:pt x="55245" y="160020"/>
                  </a:lnTo>
                  <a:lnTo>
                    <a:pt x="93345" y="112395"/>
                  </a:lnTo>
                  <a:lnTo>
                    <a:pt x="43815" y="80010"/>
                  </a:lnTo>
                  <a:lnTo>
                    <a:pt x="89535" y="114300"/>
                  </a:lnTo>
                  <a:lnTo>
                    <a:pt x="133350" y="78105"/>
                  </a:lnTo>
                  <a:lnTo>
                    <a:pt x="87630" y="36195"/>
                  </a:lnTo>
                  <a:lnTo>
                    <a:pt x="129540" y="81915"/>
                  </a:lnTo>
                  <a:lnTo>
                    <a:pt x="173355" y="43815"/>
                  </a:lnTo>
                  <a:lnTo>
                    <a:pt x="131445" y="0"/>
                  </a:lnTo>
                </a:path>
              </a:pathLst>
            </a:custGeom>
            <a:noFill/>
            <a:ln w="381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sp>
        <p:nvSpPr>
          <p:cNvPr id="18" name="Cloud 17"/>
          <p:cNvSpPr/>
          <p:nvPr/>
        </p:nvSpPr>
        <p:spPr>
          <a:xfrm>
            <a:off x="2475358" y="915389"/>
            <a:ext cx="1830572" cy="1066800"/>
          </a:xfrm>
          <a:prstGeom prst="cloud">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b="1" dirty="0">
                <a:solidFill>
                  <a:srgbClr val="FFFF00"/>
                </a:solidFill>
              </a:rPr>
              <a:t>Team</a:t>
            </a:r>
            <a:br>
              <a:rPr lang="en-US" b="1" dirty="0">
                <a:solidFill>
                  <a:srgbClr val="FFFF00"/>
                </a:solidFill>
              </a:rPr>
            </a:br>
            <a:r>
              <a:rPr lang="en-US" b="1" dirty="0">
                <a:solidFill>
                  <a:srgbClr val="FFFF00"/>
                </a:solidFill>
              </a:rPr>
              <a:t> repo </a:t>
            </a:r>
            <a:br>
              <a:rPr lang="en-US" dirty="0">
                <a:solidFill>
                  <a:prstClr val="white"/>
                </a:solidFill>
              </a:rPr>
            </a:br>
            <a:r>
              <a:rPr lang="en-US" dirty="0">
                <a:solidFill>
                  <a:prstClr val="white"/>
                </a:solidFill>
              </a:rPr>
              <a:t>(remote)</a:t>
            </a:r>
          </a:p>
        </p:txBody>
      </p:sp>
      <p:sp>
        <p:nvSpPr>
          <p:cNvPr id="19" name="AutoShape 2" descr="http://www.macdrifter.com/theme/images/octocat-snow.svg"/>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sp>
        <p:nvSpPr>
          <p:cNvPr id="34" name="Can 33"/>
          <p:cNvSpPr/>
          <p:nvPr/>
        </p:nvSpPr>
        <p:spPr>
          <a:xfrm>
            <a:off x="7696201" y="4191001"/>
            <a:ext cx="1460385" cy="528533"/>
          </a:xfrm>
          <a:prstGeom prst="can">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dirty="0">
                <a:solidFill>
                  <a:prstClr val="white"/>
                </a:solidFill>
              </a:rPr>
              <a:t>Local repo</a:t>
            </a:r>
          </a:p>
        </p:txBody>
      </p:sp>
      <p:cxnSp>
        <p:nvCxnSpPr>
          <p:cNvPr id="32" name="Straight Arrow Connector 31"/>
          <p:cNvCxnSpPr/>
          <p:nvPr/>
        </p:nvCxnSpPr>
        <p:spPr>
          <a:xfrm flipH="1" flipV="1">
            <a:off x="5543889" y="1667956"/>
            <a:ext cx="2626354" cy="2051882"/>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2507190">
            <a:off x="6389615" y="2183514"/>
            <a:ext cx="914400" cy="369332"/>
          </a:xfrm>
          <a:prstGeom prst="rect">
            <a:avLst/>
          </a:prstGeom>
          <a:noFill/>
        </p:spPr>
        <p:txBody>
          <a:bodyPr wrap="square" rtlCol="0">
            <a:spAutoFit/>
          </a:bodyPr>
          <a:lstStyle/>
          <a:p>
            <a:pPr>
              <a:defRPr/>
            </a:pPr>
            <a:r>
              <a:rPr lang="en-US" dirty="0">
                <a:solidFill>
                  <a:prstClr val="white"/>
                </a:solidFill>
              </a:rPr>
              <a:t> push</a:t>
            </a:r>
          </a:p>
        </p:txBody>
      </p:sp>
      <p:cxnSp>
        <p:nvCxnSpPr>
          <p:cNvPr id="85" name="Straight Arrow Connector 84"/>
          <p:cNvCxnSpPr/>
          <p:nvPr/>
        </p:nvCxnSpPr>
        <p:spPr>
          <a:xfrm>
            <a:off x="5067042" y="2181906"/>
            <a:ext cx="2259827" cy="1942227"/>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2394552">
            <a:off x="5865900" y="2661576"/>
            <a:ext cx="914400" cy="369332"/>
          </a:xfrm>
          <a:prstGeom prst="rect">
            <a:avLst/>
          </a:prstGeom>
          <a:noFill/>
        </p:spPr>
        <p:txBody>
          <a:bodyPr wrap="square" rtlCol="0">
            <a:spAutoFit/>
          </a:bodyPr>
          <a:lstStyle/>
          <a:p>
            <a:pPr>
              <a:defRPr/>
            </a:pPr>
            <a:r>
              <a:rPr lang="en-US" dirty="0">
                <a:solidFill>
                  <a:prstClr val="white"/>
                </a:solidFill>
              </a:rPr>
              <a:t>pull</a:t>
            </a:r>
          </a:p>
        </p:txBody>
      </p:sp>
      <p:grpSp>
        <p:nvGrpSpPr>
          <p:cNvPr id="102" name="Group 101"/>
          <p:cNvGrpSpPr/>
          <p:nvPr/>
        </p:nvGrpSpPr>
        <p:grpSpPr>
          <a:xfrm>
            <a:off x="9329389" y="3949532"/>
            <a:ext cx="304800" cy="640399"/>
            <a:chOff x="8382000" y="4343400"/>
            <a:chExt cx="304800" cy="640399"/>
          </a:xfrm>
          <a:solidFill>
            <a:srgbClr val="C00000"/>
          </a:solidFill>
        </p:grpSpPr>
        <p:sp>
          <p:nvSpPr>
            <p:cNvPr id="103" name="Flowchart: Connector 102"/>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sp>
          <p:nvSpPr>
            <p:cNvPr id="104" name="Flowchart: Connector 103"/>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105" name="Straight Connector 104"/>
            <p:cNvCxnSpPr>
              <a:stCxn id="104" idx="0"/>
              <a:endCxn id="103"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38" name="Group 37"/>
          <p:cNvGrpSpPr/>
          <p:nvPr/>
        </p:nvGrpSpPr>
        <p:grpSpPr>
          <a:xfrm>
            <a:off x="4396784" y="1446560"/>
            <a:ext cx="322873" cy="1026433"/>
            <a:chOff x="2876981" y="746168"/>
            <a:chExt cx="322873" cy="1026433"/>
          </a:xfrm>
        </p:grpSpPr>
        <p:sp>
          <p:nvSpPr>
            <p:cNvPr id="20" name="AutoShape 6" descr="data:image/png;base64,iVBORw0KGgoAAAANSUhEUgAAAOEAAADhCAMAAAAJbSJIAAAAz1BMVEUAAAD////c3NwxMTtjY2MjIyo2NkEvLzjX19gdHSM6OkYODhEzMz0WFho9PUkrKzRCQk8mJi4WFhsICAmgoKGzs7MfHyURERUbGxpTU1Pn5+c6OjpmZmZEREW1tbaMjIwnJyeWlpaCgoKoqKh6eno9PT1bW1tubm6bm5vx8fHOzs5KSlnBwcEWFxctLS0jIyNveX1LS0wgKS22wMWiq68MFhrv+PwtNjvd6OzByMzx+/1YY2eWoKQ6REgRGx5GUFiIkpckMDh4iI15iZQAEhovYvGPAAAL1klEQVR4nO2deXeiShOHUQRkF3GJiLuRuMRMJpktmdzJzXu//2d6wSWJC1rVXYBzDs8f986ZEamf3XRVV1fTgpCTk5OTk5OTk5OTk5OTk5MDwm2aqiQ5iiFblcp8RaViyYbiSJJqNt2s7eNDVxVZUUJxtqNW9U9iXL2qOnYoUwk/oOrZWciFqcy1sKF2lO0TKg2bV5srZnp2kaCrjjgXVfgFavhx5+9pS0dWRLuKvapqi4rsJGEPMU2rYktNxmslu2IxXpsSpiNr6MbbparJzsU+lKoiKgQt0Ay/BvEIp0dzrjSInJvbUOaX1lldyZJJfbcrW9IlBQOOKHM+fodUZfFiRlZ9nsxzoyrzi/CQVZu2f37GlRXyvoG2QVGkJL9fUpRsH8eqYSdsgGsbGTaj6WgpPCi6llkIoFp2OjeyrWwiAElM7ac1xUQf9uM0tZQacI2tpR3kqEoj3Rs2Uo5VRSN1X6wbYno3c0UlvZt9oIhpuUY9WScfj6Sk03PUSmazt3RurWYZDuvz5CVKVqZxomsl/YQ0UvdLezS1ZN1UQ8t84u0mKlHKXmAkMbmOqmbdRdc0taSGG7VyAS0Y4SbkNJxLERhJTCJJ5RoXlKZVjQR+bchS0p1fKrXabN9/1ZmUSvfQT6v0YbgC6RfDQki53sOLLNUWXnjtFHyBQx38KwbkU+XCGm+0RH277003V8J/G4NWogpLqRU+KLeg370cTD8uq4NNcm3KccE1QI6wVPhMHaRR7xU/X1SEG9WkHG2Aua76jsLCtPbxTx2/V6sXVyxqtbG/Na5T3L3Gu4ZbpVrwz55BAnqfPWtDe8e315Ph6ODvVyx6fqu+/5fTAGGXQxW+mSJsRugeUbI4rm6r5/CvBgjDdKp8JnTWee2dUgNkhLFMnbPoOcCG9oX71BUKEkXStipDP0miEO4uVhCszCLcTgZtCHXUp3BAwcyKZQYKBYN7liEjMmsnx00gPaR9OvghisHB/EQECqc+2kK+wUZF/UIDfoVeH22jzBWfGqiooZ2JQgk+UhyiInNr/AoLiyuskS5PYgqXuLhdECjEOkQhSmmgL9mi44L3EYXAQmGMttNiXkmpoAKGCY3AgtfB2lmtYK/Y0MC1/pGJAhuLW6ylBmOiX0YNpAMqgYUCZo64QmJz+03UiitJyLYBkcpYo7NV7uKCBaJhZg0ilbHGZopOUSNUf0apcIG1FTnqrzFRfZtqIF3jod2+zJDPwEwqBOGGVCEqH7WCYYqBvKR83mwM2Fli2CDosUbGTUpoBTKEbja2EV1c+fEdscIZbt0jpIqtJVZxxdstYoVFtL9wsdNECbc+VzpvNAp8bCpgS1CR2eQge4Umcs0U6UFJIxo2hUiTq8hJ5QW0oYCr6cd6lwt4DoUmyl9gp5SXoBBltInNfPiXoNBAjI7oyQhBHpFfIWa6h5vdh9wSKyyjYxoBNdNHhmwRxApnfawBAipwM/EV42RpqDVdlvygDn9vQQM/2SJJBn+An1tEyOCUG8NKQI9WIX5+GAFfZWGo4qB1iFN83jsCWhUjCAxbUzuEycTQWYBrFHeogkvdWPZNdikVohOma3QN+smT4Y/b7rSCkh+Me8NBvdvt1iO6ddJsolfffm/4/8GwNw78UtDqtM95A3DcFvfBq864Vhv2er36zXDcanWuItb/ctum7Ka+vv3eiE6rNR7e1MP7Dmu1cedEphGqMLaxu72gNOksjy+c1AgVHr/97bIzKQW9brzl0MdLBT6w7t2yFXbYoDQMf9wuoUcMO2nYVYbhNwet1vIOnjGC7sKEOIv7YDDqDceDQfiYhB22HfYqsqTwdBJ20nbUNcNvH4yHvdEggA2uUHdx5pfo+7VyfRD4/n27//nnXVJlhXe7Yb997/vBoF6u+f1zlkN7X+wE/7bjB6G6cUwx9oQmOC3GzCva41Bl4HdOrJ9Cp/mx++/GvVh1K4YkCk+tWYQqeyfiHReYjYodc6/vzlxJMZ6eC0nvTiWLge6CoyyVPwCvnb8Jv+k8hbe8HZVPYBoKhRJX+R62MpHRdM7i6QHzkDpj3DKFNp23PPx+xBSjzngbEG46fwF8B9+O5aDPfdvEFF7Nor1cpd2/bC88sErPGxPt8Qeajk3pX6/tHO1lcd1JrTs7q7K4qA/ZZvQcpqN3ww42TXFoaf/eH4+6x2VOF6NeMLlGF7GdwAUqRCcxfgSboPt4Ywximo9gZNkDmsbArHCseHjeFM96xzbkxa+esuUMTwBdUbKxtYyFm2198JHCyVNFDOBdmEAawLUZ6Oe2/Cks/hGEdSrqYOvZ8tRYM2VZgDkBtG2wS9yPhZ8v7wts+8ticQ9h4fgPwgd0oRs6y9rypVD+KmxL24q7Eu9OZxln5+ZjOMBvlsG6/P9W/12uY25vZwZ7rmZxgrzVacCGM75kZ9shbz6ermC/CfcjVrYFihjgnQ9f57fife3CW5Subm+XpUVxf5gpXu1Nrjjng7vAqzHQ7mJD/NpFcTMzLm53f9U22tkWCmOAOwHWvafLWIWDyZ7CySalU2a703HA+3kFCbyGs8cgRuC0daBwk3okVQh/+RC6VvOdmGRbcbuC+q6wtPkDpUJEgQXj9oWI46n9dBRiNohgjjXYY3gsSktHIeadNVxnFAwPJ/fpKHQQJSTY2HsPv1ZfzGazRX009lJUiHFy8AXxOK76/X60WFtOUSFq5k72Wq8UFUJTGGvI3ouyp7C7jXsSUAivpong76Yb9hTWth4zAYXI9BLVq8jTU4htFKpump5CbDDNHJrukZ5C7BsxOQK3HVJTiNvTG4EuhD7OVuFmbjH6b5M9nVArxG92Jnk/0Vbh9HGTzZhuI7rZA/HsCT43fIf/ZWg/WqXhuZXE6cOr3/rBfSsmcxl+lM/8+V2fPZ2Rt+F7uT545roZW5fDBUG7vDwc5KDOtaX3+MJ+P8YwkzEfpd+/fsep2/L0m3khkW0yBC0S2+W5y6gv4nuXsbeyHQ3B4hK/PXLWtk0f/mEwFe8M1+DfgfrG0X7v+HhrYe+PPQQ91hBtuviNtpR5OovcwkZTmhjyirST44VmFUyHeaYSWCjgHIfO4dcczP7oBzqFv1BW8pyx1wS+m3UFMIKB4H1FGKmLPNMgzPk8dAILHiZSFXneSBdKhDcihafYKvwGt1DnE4h4P6vwSKfwAWEh9zta4VOM9k8qgU8I+/jnsSb8XUM+0Vgz/QI3Tyc4HRGRdbsnEfiEEIhMA8eAOHrl6y9+gai9h02SlCAqZPjC+TCW31C2oYKueETMw9wecmj8OcS4+nAYpDrHA3nOwssDy46EJ+8XNo+hkh0yie/tbyNoGmojr1x/wzVfBOHhTAwb9L+2gkdgf/35MGZKKOJecnwG1EuvP/Hjf4+/it7Rqv3vU88rzh4Zmo7TpuO4rO9Ajfj28vz2+lobjUbdxWLx0A3/MHp9/fL8518ekxrEByKZJOeB6N9CiAyzqI96buLeFJk0OmP95CkaSZ/AjcFlLZ88iZbiabXnEKnqDHZJ6xju89h0pwTtoiVxYh0DTjItKESPd0YHAe8iJTnoJXhAJhiqIooYuKoWScBUILKgZ/0sOlS1TPFkO6ImNop+xuJMUPJgpCEwjCcyc/1iWnGVSnBSFgNVvjNzUKhZeA0psYOOj2HyrGix4VAdBQjFRu8W5sI00h/CHY5NGWjU9PuMEFWjUB/JG4vCWE3CjZHOs69q2Xlg3bAT/3F1G7FKS4+rJnSQ+zvhDbLOnihJnrmuEp9NzYZpawk5DlOzMwmeDpG0ROZs8iXMt7dUK2z1j/GoSiXlGOYctkjpOlQNtWiZDq6kAA8oP4tqKVLWA+hxXNGyq5ymuVXbEi9T3gpXEmWeOYAZXn6hzfeOq0pyhW0q7toVWcrcv8NoWJotmYhgSzclW7OSWG1JDL0hK4pmQ1rEVW1NUeTGRa3egXBNyVGsuezEDz5u1ZHnluJI5t/RN4/TdIzK3JIV25E+4diKbM0rhkO/0JkNblMNG1SUZS1ElsWw2dTm39xuOTk5OTk5OTk5OTk5OTk5OcT8H24/v59Zn5VBAAAAAElFTkSuQmCC"/>
            <p:cNvSpPr>
              <a:spLocks noChangeAspect="1" noChangeArrowheads="1"/>
            </p:cNvSpPr>
            <p:nvPr/>
          </p:nvSpPr>
          <p:spPr bwMode="auto">
            <a:xfrm>
              <a:off x="2876981" y="84593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endParaRPr>
            </a:p>
          </p:txBody>
        </p:sp>
        <p:grpSp>
          <p:nvGrpSpPr>
            <p:cNvPr id="94" name="Group 93"/>
            <p:cNvGrpSpPr/>
            <p:nvPr/>
          </p:nvGrpSpPr>
          <p:grpSpPr>
            <a:xfrm>
              <a:off x="2895054" y="1132202"/>
              <a:ext cx="304800" cy="640399"/>
              <a:chOff x="8382000" y="4343400"/>
              <a:chExt cx="304800" cy="640399"/>
            </a:xfrm>
            <a:solidFill>
              <a:srgbClr val="C00000"/>
            </a:solidFill>
          </p:grpSpPr>
          <p:sp>
            <p:nvSpPr>
              <p:cNvPr id="95" name="Flowchart: Connector 94"/>
              <p:cNvSpPr/>
              <p:nvPr/>
            </p:nvSpPr>
            <p:spPr>
              <a:xfrm>
                <a:off x="8382000" y="4343400"/>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sp>
            <p:nvSpPr>
              <p:cNvPr id="96" name="Flowchart: Connector 95"/>
              <p:cNvSpPr/>
              <p:nvPr/>
            </p:nvSpPr>
            <p:spPr>
              <a:xfrm>
                <a:off x="8382000" y="4719533"/>
                <a:ext cx="304800" cy="264266"/>
              </a:xfrm>
              <a:prstGeom prst="flowChartConnector">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97" name="Straight Connector 96"/>
              <p:cNvCxnSpPr>
                <a:stCxn id="96" idx="0"/>
                <a:endCxn id="95" idx="4"/>
              </p:cNvCxnSpPr>
              <p:nvPr/>
            </p:nvCxnSpPr>
            <p:spPr>
              <a:xfrm flipV="1">
                <a:off x="8534400" y="4607666"/>
                <a:ext cx="0" cy="111867"/>
              </a:xfrm>
              <a:prstGeom prst="line">
                <a:avLst/>
              </a:prstGeom>
              <a:grp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09" name="Group 108"/>
            <p:cNvGrpSpPr/>
            <p:nvPr/>
          </p:nvGrpSpPr>
          <p:grpSpPr>
            <a:xfrm>
              <a:off x="2883734" y="746168"/>
              <a:ext cx="304800" cy="376133"/>
              <a:chOff x="8382000" y="4343400"/>
              <a:chExt cx="304800" cy="376133"/>
            </a:xfrm>
          </p:grpSpPr>
          <p:sp>
            <p:nvSpPr>
              <p:cNvPr id="110" name="Flowchart: Connector 109"/>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111" name="Straight Connector 110"/>
              <p:cNvCxnSpPr>
                <a:endCxn id="110"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grpSp>
        <p:nvGrpSpPr>
          <p:cNvPr id="112" name="Group 111"/>
          <p:cNvGrpSpPr/>
          <p:nvPr/>
        </p:nvGrpSpPr>
        <p:grpSpPr>
          <a:xfrm>
            <a:off x="9329389" y="3568473"/>
            <a:ext cx="304800" cy="376133"/>
            <a:chOff x="8382000" y="4343400"/>
            <a:chExt cx="304800" cy="376133"/>
          </a:xfrm>
        </p:grpSpPr>
        <p:sp>
          <p:nvSpPr>
            <p:cNvPr id="113" name="Flowchart: Connector 112"/>
            <p:cNvSpPr/>
            <p:nvPr/>
          </p:nvSpPr>
          <p:spPr>
            <a:xfrm>
              <a:off x="8382000" y="4343400"/>
              <a:ext cx="304800" cy="264266"/>
            </a:xfrm>
            <a:prstGeom prst="flowChartConnector">
              <a:avLst/>
            </a:prstGeom>
            <a:solidFill>
              <a:srgbClr val="C0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114" name="Straight Connector 113"/>
            <p:cNvCxnSpPr>
              <a:endCxn id="113" idx="4"/>
            </p:cNvCxnSpPr>
            <p:nvPr/>
          </p:nvCxnSpPr>
          <p:spPr>
            <a:xfrm flipV="1">
              <a:off x="8534400" y="4607666"/>
              <a:ext cx="0" cy="111867"/>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25" name="Group 24"/>
          <p:cNvGrpSpPr/>
          <p:nvPr/>
        </p:nvGrpSpPr>
        <p:grpSpPr>
          <a:xfrm>
            <a:off x="2035482" y="799840"/>
            <a:ext cx="1301372" cy="1433152"/>
            <a:chOff x="167466" y="1295899"/>
            <a:chExt cx="1301372" cy="1433152"/>
          </a:xfrm>
        </p:grpSpPr>
        <p:sp>
          <p:nvSpPr>
            <p:cNvPr id="23" name="Rectangle 22"/>
            <p:cNvSpPr/>
            <p:nvPr/>
          </p:nvSpPr>
          <p:spPr>
            <a:xfrm>
              <a:off x="374242" y="2359719"/>
              <a:ext cx="848309" cy="369332"/>
            </a:xfrm>
            <a:prstGeom prst="rect">
              <a:avLst/>
            </a:prstGeom>
          </p:spPr>
          <p:txBody>
            <a:bodyPr wrap="none">
              <a:spAutoFit/>
            </a:bodyPr>
            <a:lstStyle/>
            <a:p>
              <a:pPr algn="r">
                <a:defRPr/>
              </a:pPr>
              <a:r>
                <a:rPr lang="en-US" dirty="0">
                  <a:solidFill>
                    <a:prstClr val="white">
                      <a:lumMod val="95000"/>
                    </a:prstClr>
                  </a:solidFill>
                </a:rPr>
                <a:t>GitHub</a:t>
              </a:r>
            </a:p>
          </p:txBody>
        </p:sp>
        <p:pic>
          <p:nvPicPr>
            <p:cNvPr id="81" name="Picture 8" descr="https://assets-cdn.github.com/images/modules/logos_page/Octoca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66" y="1295899"/>
              <a:ext cx="1301372" cy="10817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 name="Group 129"/>
          <p:cNvGrpSpPr/>
          <p:nvPr/>
        </p:nvGrpSpPr>
        <p:grpSpPr>
          <a:xfrm>
            <a:off x="4709074" y="769343"/>
            <a:ext cx="558177" cy="794735"/>
            <a:chOff x="8350877" y="210664"/>
            <a:chExt cx="558177" cy="794735"/>
          </a:xfrm>
        </p:grpSpPr>
        <p:grpSp>
          <p:nvGrpSpPr>
            <p:cNvPr id="131" name="Group 130"/>
            <p:cNvGrpSpPr/>
            <p:nvPr/>
          </p:nvGrpSpPr>
          <p:grpSpPr>
            <a:xfrm>
              <a:off x="8350877" y="585639"/>
              <a:ext cx="558177" cy="419760"/>
              <a:chOff x="8128623" y="4343400"/>
              <a:chExt cx="558177" cy="419760"/>
            </a:xfrm>
          </p:grpSpPr>
          <p:sp>
            <p:nvSpPr>
              <p:cNvPr id="135" name="Flowchart: Connector 134"/>
              <p:cNvSpPr/>
              <p:nvPr/>
            </p:nvSpPr>
            <p:spPr>
              <a:xfrm>
                <a:off x="8382000" y="4343400"/>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136" name="Straight Connector 135"/>
              <p:cNvCxnSpPr>
                <a:endCxn id="135" idx="4"/>
              </p:cNvCxnSpPr>
              <p:nvPr/>
            </p:nvCxnSpPr>
            <p:spPr>
              <a:xfrm flipV="1">
                <a:off x="8128623" y="4607666"/>
                <a:ext cx="405777" cy="155494"/>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132" name="Group 131"/>
            <p:cNvGrpSpPr/>
            <p:nvPr/>
          </p:nvGrpSpPr>
          <p:grpSpPr>
            <a:xfrm>
              <a:off x="8604254" y="210664"/>
              <a:ext cx="304800" cy="376133"/>
              <a:chOff x="8382000" y="4343400"/>
              <a:chExt cx="304800" cy="376133"/>
            </a:xfrm>
          </p:grpSpPr>
          <p:sp>
            <p:nvSpPr>
              <p:cNvPr id="133" name="Flowchart: Connector 132"/>
              <p:cNvSpPr/>
              <p:nvPr/>
            </p:nvSpPr>
            <p:spPr>
              <a:xfrm>
                <a:off x="8382000" y="4343400"/>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134" name="Straight Connector 133"/>
              <p:cNvCxnSpPr>
                <a:endCxn id="133" idx="4"/>
              </p:cNvCxnSpPr>
              <p:nvPr/>
            </p:nvCxnSpPr>
            <p:spPr>
              <a:xfrm flipV="1">
                <a:off x="8534400" y="4607666"/>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grpSp>
      <p:sp>
        <p:nvSpPr>
          <p:cNvPr id="137" name="Flowchart: Connector 136"/>
          <p:cNvSpPr/>
          <p:nvPr/>
        </p:nvSpPr>
        <p:spPr>
          <a:xfrm>
            <a:off x="4405376" y="601494"/>
            <a:ext cx="304800" cy="264266"/>
          </a:xfrm>
          <a:prstGeom prst="flowChartConnector">
            <a:avLst/>
          </a:prstGeom>
          <a:solidFill>
            <a:schemeClr val="accent2"/>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138" name="Straight Connector 137"/>
          <p:cNvCxnSpPr>
            <a:stCxn id="110" idx="0"/>
            <a:endCxn id="137" idx="4"/>
          </p:cNvCxnSpPr>
          <p:nvPr/>
        </p:nvCxnSpPr>
        <p:spPr>
          <a:xfrm flipV="1">
            <a:off x="4555936" y="865761"/>
            <a:ext cx="1840" cy="580799"/>
          </a:xfrm>
          <a:prstGeom prst="line">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cxnSp>
      <p:sp>
        <p:nvSpPr>
          <p:cNvPr id="144" name="TextBox 143"/>
          <p:cNvSpPr txBox="1"/>
          <p:nvPr/>
        </p:nvSpPr>
        <p:spPr>
          <a:xfrm rot="598460">
            <a:off x="4240896" y="174794"/>
            <a:ext cx="1929758" cy="369332"/>
          </a:xfrm>
          <a:prstGeom prst="rect">
            <a:avLst/>
          </a:prstGeom>
          <a:noFill/>
        </p:spPr>
        <p:txBody>
          <a:bodyPr wrap="square" rtlCol="0">
            <a:spAutoFit/>
          </a:bodyPr>
          <a:lstStyle/>
          <a:p>
            <a:pPr algn="ctr">
              <a:defRPr/>
            </a:pPr>
            <a:r>
              <a:rPr lang="en-US" dirty="0">
                <a:solidFill>
                  <a:srgbClr val="FFFF00"/>
                </a:solidFill>
              </a:rPr>
              <a:t>PR, review, merge</a:t>
            </a:r>
          </a:p>
        </p:txBody>
      </p:sp>
      <p:sp useBgFill="1">
        <p:nvSpPr>
          <p:cNvPr id="145" name="Rectangle 144">
            <a:hlinkClick r:id="" action="ppaction://noaction"/>
          </p:cNvPr>
          <p:cNvSpPr/>
          <p:nvPr/>
        </p:nvSpPr>
        <p:spPr>
          <a:xfrm>
            <a:off x="9844514" y="2282033"/>
            <a:ext cx="493364" cy="51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endParaRPr>
          </a:p>
        </p:txBody>
      </p:sp>
      <p:grpSp>
        <p:nvGrpSpPr>
          <p:cNvPr id="147" name="Group 146"/>
          <p:cNvGrpSpPr/>
          <p:nvPr/>
        </p:nvGrpSpPr>
        <p:grpSpPr>
          <a:xfrm>
            <a:off x="9634190" y="3240654"/>
            <a:ext cx="558177" cy="419760"/>
            <a:chOff x="8128623" y="4343400"/>
            <a:chExt cx="558177" cy="419760"/>
          </a:xfrm>
        </p:grpSpPr>
        <p:sp>
          <p:nvSpPr>
            <p:cNvPr id="151" name="Flowchart: Connector 150"/>
            <p:cNvSpPr/>
            <p:nvPr/>
          </p:nvSpPr>
          <p:spPr>
            <a:xfrm>
              <a:off x="8382000" y="4343400"/>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152" name="Straight Connector 151"/>
            <p:cNvCxnSpPr>
              <a:endCxn id="151" idx="4"/>
            </p:cNvCxnSpPr>
            <p:nvPr/>
          </p:nvCxnSpPr>
          <p:spPr>
            <a:xfrm flipV="1">
              <a:off x="8128623" y="4607666"/>
              <a:ext cx="405777" cy="155494"/>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sp>
        <p:nvSpPr>
          <p:cNvPr id="153" name="TextBox 152"/>
          <p:cNvSpPr txBox="1"/>
          <p:nvPr/>
        </p:nvSpPr>
        <p:spPr>
          <a:xfrm>
            <a:off x="9746869" y="3600555"/>
            <a:ext cx="914400" cy="369332"/>
          </a:xfrm>
          <a:prstGeom prst="rect">
            <a:avLst/>
          </a:prstGeom>
          <a:noFill/>
        </p:spPr>
        <p:txBody>
          <a:bodyPr wrap="square" rtlCol="0">
            <a:spAutoFit/>
          </a:bodyPr>
          <a:lstStyle/>
          <a:p>
            <a:pPr>
              <a:defRPr/>
            </a:pPr>
            <a:r>
              <a:rPr lang="en-US" dirty="0">
                <a:solidFill>
                  <a:srgbClr val="FFFF00"/>
                </a:solidFill>
              </a:rPr>
              <a:t>branch</a:t>
            </a:r>
          </a:p>
        </p:txBody>
      </p:sp>
      <p:grpSp>
        <p:nvGrpSpPr>
          <p:cNvPr id="29" name="Group 28"/>
          <p:cNvGrpSpPr/>
          <p:nvPr/>
        </p:nvGrpSpPr>
        <p:grpSpPr>
          <a:xfrm>
            <a:off x="9887566" y="2865680"/>
            <a:ext cx="304800" cy="376133"/>
            <a:chOff x="8363566" y="2865679"/>
            <a:chExt cx="304800" cy="376133"/>
          </a:xfrm>
        </p:grpSpPr>
        <p:sp>
          <p:nvSpPr>
            <p:cNvPr id="161" name="Flowchart: Connector 160"/>
            <p:cNvSpPr/>
            <p:nvPr/>
          </p:nvSpPr>
          <p:spPr>
            <a:xfrm>
              <a:off x="8363566" y="2865679"/>
              <a:ext cx="304800" cy="264266"/>
            </a:xfrm>
            <a:prstGeom prst="flowChartConnector">
              <a:avLst/>
            </a:prstGeom>
            <a:solidFill>
              <a:srgbClr val="0070C0"/>
            </a:solidFill>
            <a:ln>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162" name="Straight Connector 161"/>
            <p:cNvCxnSpPr>
              <a:endCxn id="161" idx="4"/>
            </p:cNvCxnSpPr>
            <p:nvPr/>
          </p:nvCxnSpPr>
          <p:spPr>
            <a:xfrm flipV="1">
              <a:off x="8515966" y="3129945"/>
              <a:ext cx="0" cy="111867"/>
            </a:xfrm>
            <a:prstGeom prst="line">
              <a:avLst/>
            </a:prstGeom>
            <a:ln>
              <a:solidFill>
                <a:srgbClr val="FFFF00"/>
              </a:solidFill>
            </a:ln>
          </p:spPr>
          <p:style>
            <a:lnRef idx="2">
              <a:schemeClr val="accent3">
                <a:shade val="50000"/>
              </a:schemeClr>
            </a:lnRef>
            <a:fillRef idx="1">
              <a:schemeClr val="accent3"/>
            </a:fillRef>
            <a:effectRef idx="0">
              <a:schemeClr val="accent3"/>
            </a:effectRef>
            <a:fontRef idx="minor">
              <a:schemeClr val="lt1"/>
            </a:fontRef>
          </p:style>
        </p:cxnSp>
      </p:grpSp>
      <p:sp>
        <p:nvSpPr>
          <p:cNvPr id="30" name="Oval 29"/>
          <p:cNvSpPr/>
          <p:nvPr/>
        </p:nvSpPr>
        <p:spPr>
          <a:xfrm>
            <a:off x="3326641" y="3939917"/>
            <a:ext cx="2245533" cy="103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prstClr val="white"/>
                </a:solidFill>
              </a:rPr>
              <a:t>The </a:t>
            </a:r>
            <a:br>
              <a:rPr lang="en-US" b="1" dirty="0">
                <a:solidFill>
                  <a:prstClr val="white"/>
                </a:solidFill>
              </a:rPr>
            </a:br>
            <a:r>
              <a:rPr lang="en-US" b="1" dirty="0">
                <a:solidFill>
                  <a:srgbClr val="FFFF00"/>
                </a:solidFill>
              </a:rPr>
              <a:t>feature branch workflow</a:t>
            </a:r>
          </a:p>
        </p:txBody>
      </p:sp>
      <p:cxnSp>
        <p:nvCxnSpPr>
          <p:cNvPr id="118" name="Straight Arrow Connector 117"/>
          <p:cNvCxnSpPr/>
          <p:nvPr/>
        </p:nvCxnSpPr>
        <p:spPr>
          <a:xfrm>
            <a:off x="4708336" y="494282"/>
            <a:ext cx="558914" cy="125844"/>
          </a:xfrm>
          <a:prstGeom prst="straightConnector1">
            <a:avLst/>
          </a:prstGeom>
          <a:ln w="28575">
            <a:solidFill>
              <a:srgbClr val="FFFF00"/>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ular Callout 36"/>
          <p:cNvSpPr/>
          <p:nvPr/>
        </p:nvSpPr>
        <p:spPr>
          <a:xfrm>
            <a:off x="2075172" y="2315138"/>
            <a:ext cx="1780533" cy="1029478"/>
          </a:xfrm>
          <a:prstGeom prst="wedgeRectCallout">
            <a:avLst>
              <a:gd name="adj1" fmla="val 73712"/>
              <a:gd name="adj2" fmla="val -37844"/>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Remember to ‘protect’ the master branch</a:t>
            </a:r>
          </a:p>
        </p:txBody>
      </p:sp>
      <p:cxnSp>
        <p:nvCxnSpPr>
          <p:cNvPr id="57" name="Straight Connector 56">
            <a:extLst>
              <a:ext uri="{FF2B5EF4-FFF2-40B4-BE49-F238E27FC236}">
                <a16:creationId xmlns:a16="http://schemas.microsoft.com/office/drawing/2014/main" id="{E6D0803A-1DDF-4A4E-8BB7-FB9EFAAABF1F}"/>
              </a:ext>
            </a:extLst>
          </p:cNvPr>
          <p:cNvCxnSpPr>
            <a:endCxn id="69" idx="6"/>
          </p:cNvCxnSpPr>
          <p:nvPr/>
        </p:nvCxnSpPr>
        <p:spPr>
          <a:xfrm flipH="1" flipV="1">
            <a:off x="9746872" y="171242"/>
            <a:ext cx="306443" cy="151630"/>
          </a:xfrm>
          <a:prstGeom prst="line">
            <a:avLst/>
          </a:prstGeom>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cxnSp>
      <p:sp>
        <p:nvSpPr>
          <p:cNvPr id="58" name="Cloud 57">
            <a:extLst>
              <a:ext uri="{FF2B5EF4-FFF2-40B4-BE49-F238E27FC236}">
                <a16:creationId xmlns:a16="http://schemas.microsoft.com/office/drawing/2014/main" id="{B67943B0-A6D0-4512-AECB-502A42862C14}"/>
              </a:ext>
            </a:extLst>
          </p:cNvPr>
          <p:cNvSpPr/>
          <p:nvPr/>
        </p:nvSpPr>
        <p:spPr>
          <a:xfrm>
            <a:off x="7607706" y="871461"/>
            <a:ext cx="1777381" cy="1066800"/>
          </a:xfrm>
          <a:prstGeom prst="cloud">
            <a:avLst/>
          </a:prstGeom>
          <a:noFill/>
          <a:ln>
            <a:solidFill>
              <a:schemeClr val="bg1">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defRPr/>
            </a:pPr>
            <a:r>
              <a:rPr lang="en-US" dirty="0">
                <a:solidFill>
                  <a:schemeClr val="bg1">
                    <a:lumMod val="75000"/>
                  </a:schemeClr>
                </a:solidFill>
              </a:rPr>
              <a:t>Forked repo on </a:t>
            </a:r>
            <a:br>
              <a:rPr lang="en-US" dirty="0">
                <a:solidFill>
                  <a:schemeClr val="bg1">
                    <a:lumMod val="75000"/>
                  </a:schemeClr>
                </a:solidFill>
              </a:rPr>
            </a:br>
            <a:r>
              <a:rPr lang="en-US" dirty="0">
                <a:solidFill>
                  <a:schemeClr val="bg1">
                    <a:lumMod val="75000"/>
                  </a:schemeClr>
                </a:solidFill>
              </a:rPr>
              <a:t>GitHub</a:t>
            </a:r>
          </a:p>
        </p:txBody>
      </p:sp>
      <p:grpSp>
        <p:nvGrpSpPr>
          <p:cNvPr id="59" name="Group 58">
            <a:extLst>
              <a:ext uri="{FF2B5EF4-FFF2-40B4-BE49-F238E27FC236}">
                <a16:creationId xmlns:a16="http://schemas.microsoft.com/office/drawing/2014/main" id="{F52D0DB1-2C92-466C-A446-70F338562B44}"/>
              </a:ext>
            </a:extLst>
          </p:cNvPr>
          <p:cNvGrpSpPr/>
          <p:nvPr/>
        </p:nvGrpSpPr>
        <p:grpSpPr>
          <a:xfrm>
            <a:off x="9448800" y="1347760"/>
            <a:ext cx="304800" cy="640399"/>
            <a:chOff x="8382000" y="4343400"/>
            <a:chExt cx="304800" cy="640399"/>
          </a:xfrm>
          <a:noFill/>
        </p:grpSpPr>
        <p:sp>
          <p:nvSpPr>
            <p:cNvPr id="60" name="Flowchart: Connector 59">
              <a:extLst>
                <a:ext uri="{FF2B5EF4-FFF2-40B4-BE49-F238E27FC236}">
                  <a16:creationId xmlns:a16="http://schemas.microsoft.com/office/drawing/2014/main" id="{E85FE2B4-A2A0-44C0-AF46-603FB1027E88}"/>
                </a:ext>
              </a:extLst>
            </p:cNvPr>
            <p:cNvSpPr/>
            <p:nvPr/>
          </p:nvSpPr>
          <p:spPr>
            <a:xfrm>
              <a:off x="8382000" y="4343400"/>
              <a:ext cx="304800" cy="264266"/>
            </a:xfrm>
            <a:prstGeom prst="flowChartConnector">
              <a:avLst/>
            </a:prstGeom>
            <a:grpFill/>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sp>
          <p:nvSpPr>
            <p:cNvPr id="61" name="Flowchart: Connector 60">
              <a:extLst>
                <a:ext uri="{FF2B5EF4-FFF2-40B4-BE49-F238E27FC236}">
                  <a16:creationId xmlns:a16="http://schemas.microsoft.com/office/drawing/2014/main" id="{DC42BB5D-10D5-4FEB-8EC3-C849CFED0791}"/>
                </a:ext>
              </a:extLst>
            </p:cNvPr>
            <p:cNvSpPr/>
            <p:nvPr/>
          </p:nvSpPr>
          <p:spPr>
            <a:xfrm>
              <a:off x="8382000" y="4719533"/>
              <a:ext cx="304800" cy="264266"/>
            </a:xfrm>
            <a:prstGeom prst="flowChartConnector">
              <a:avLst/>
            </a:prstGeom>
            <a:grpFill/>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62" name="Straight Connector 61">
              <a:extLst>
                <a:ext uri="{FF2B5EF4-FFF2-40B4-BE49-F238E27FC236}">
                  <a16:creationId xmlns:a16="http://schemas.microsoft.com/office/drawing/2014/main" id="{66CE1B86-6439-46E6-911C-9DE69D520676}"/>
                </a:ext>
              </a:extLst>
            </p:cNvPr>
            <p:cNvCxnSpPr>
              <a:stCxn id="61" idx="0"/>
              <a:endCxn id="60" idx="4"/>
            </p:cNvCxnSpPr>
            <p:nvPr/>
          </p:nvCxnSpPr>
          <p:spPr>
            <a:xfrm flipV="1">
              <a:off x="8534400" y="4607666"/>
              <a:ext cx="0" cy="111867"/>
            </a:xfrm>
            <a:prstGeom prst="line">
              <a:avLst/>
            </a:prstGeom>
            <a:grpFill/>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63" name="Group 62">
            <a:extLst>
              <a:ext uri="{FF2B5EF4-FFF2-40B4-BE49-F238E27FC236}">
                <a16:creationId xmlns:a16="http://schemas.microsoft.com/office/drawing/2014/main" id="{A74AF5D6-8F59-4F1A-9256-6688FD3D8691}"/>
              </a:ext>
            </a:extLst>
          </p:cNvPr>
          <p:cNvGrpSpPr/>
          <p:nvPr/>
        </p:nvGrpSpPr>
        <p:grpSpPr>
          <a:xfrm>
            <a:off x="9728826" y="647040"/>
            <a:ext cx="558177" cy="419760"/>
            <a:chOff x="8128623" y="4343400"/>
            <a:chExt cx="558177" cy="419760"/>
          </a:xfrm>
          <a:noFill/>
        </p:grpSpPr>
        <p:sp>
          <p:nvSpPr>
            <p:cNvPr id="64" name="Flowchart: Connector 63">
              <a:extLst>
                <a:ext uri="{FF2B5EF4-FFF2-40B4-BE49-F238E27FC236}">
                  <a16:creationId xmlns:a16="http://schemas.microsoft.com/office/drawing/2014/main" id="{8729289A-8403-4E30-8200-FBC0D594D19E}"/>
                </a:ext>
              </a:extLst>
            </p:cNvPr>
            <p:cNvSpPr/>
            <p:nvPr/>
          </p:nvSpPr>
          <p:spPr>
            <a:xfrm>
              <a:off x="8382000" y="4343400"/>
              <a:ext cx="304800" cy="264266"/>
            </a:xfrm>
            <a:prstGeom prst="flowChartConnector">
              <a:avLst/>
            </a:prstGeom>
            <a:grpFill/>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65" name="Straight Connector 64">
              <a:extLst>
                <a:ext uri="{FF2B5EF4-FFF2-40B4-BE49-F238E27FC236}">
                  <a16:creationId xmlns:a16="http://schemas.microsoft.com/office/drawing/2014/main" id="{D0459125-6CE3-40CA-9F63-257EBF9C5B3D}"/>
                </a:ext>
              </a:extLst>
            </p:cNvPr>
            <p:cNvCxnSpPr>
              <a:stCxn id="72" idx="7"/>
              <a:endCxn id="64" idx="4"/>
            </p:cNvCxnSpPr>
            <p:nvPr/>
          </p:nvCxnSpPr>
          <p:spPr>
            <a:xfrm flipV="1">
              <a:off x="8128623" y="4607666"/>
              <a:ext cx="405777" cy="155494"/>
            </a:xfrm>
            <a:prstGeom prst="line">
              <a:avLst/>
            </a:prstGeom>
            <a:grpFill/>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cxnSp>
      </p:grpSp>
      <p:grpSp>
        <p:nvGrpSpPr>
          <p:cNvPr id="66" name="Group 65">
            <a:extLst>
              <a:ext uri="{FF2B5EF4-FFF2-40B4-BE49-F238E27FC236}">
                <a16:creationId xmlns:a16="http://schemas.microsoft.com/office/drawing/2014/main" id="{C048430D-B278-4D0D-BE58-361911F38726}"/>
              </a:ext>
            </a:extLst>
          </p:cNvPr>
          <p:cNvGrpSpPr/>
          <p:nvPr/>
        </p:nvGrpSpPr>
        <p:grpSpPr>
          <a:xfrm>
            <a:off x="9981218" y="266400"/>
            <a:ext cx="304800" cy="376133"/>
            <a:chOff x="8363566" y="2865679"/>
            <a:chExt cx="304800" cy="376133"/>
          </a:xfrm>
          <a:noFill/>
        </p:grpSpPr>
        <p:sp>
          <p:nvSpPr>
            <p:cNvPr id="67" name="Flowchart: Connector 66">
              <a:extLst>
                <a:ext uri="{FF2B5EF4-FFF2-40B4-BE49-F238E27FC236}">
                  <a16:creationId xmlns:a16="http://schemas.microsoft.com/office/drawing/2014/main" id="{8BCD5A7D-0580-452F-A155-A2614224E80A}"/>
                </a:ext>
              </a:extLst>
            </p:cNvPr>
            <p:cNvSpPr/>
            <p:nvPr/>
          </p:nvSpPr>
          <p:spPr>
            <a:xfrm>
              <a:off x="8363566" y="2865679"/>
              <a:ext cx="304800" cy="264266"/>
            </a:xfrm>
            <a:prstGeom prst="flowChartConnector">
              <a:avLst/>
            </a:prstGeom>
            <a:grpFill/>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68" name="Straight Connector 67">
              <a:extLst>
                <a:ext uri="{FF2B5EF4-FFF2-40B4-BE49-F238E27FC236}">
                  <a16:creationId xmlns:a16="http://schemas.microsoft.com/office/drawing/2014/main" id="{92C8BEC7-273F-4DD4-86E1-38447DFAB433}"/>
                </a:ext>
              </a:extLst>
            </p:cNvPr>
            <p:cNvCxnSpPr>
              <a:endCxn id="67" idx="4"/>
            </p:cNvCxnSpPr>
            <p:nvPr/>
          </p:nvCxnSpPr>
          <p:spPr>
            <a:xfrm flipV="1">
              <a:off x="8515966" y="3129945"/>
              <a:ext cx="0" cy="111867"/>
            </a:xfrm>
            <a:prstGeom prst="line">
              <a:avLst/>
            </a:prstGeom>
            <a:grpFill/>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cxnSp>
      </p:grpSp>
      <p:sp>
        <p:nvSpPr>
          <p:cNvPr id="69" name="Flowchart: Connector 68">
            <a:extLst>
              <a:ext uri="{FF2B5EF4-FFF2-40B4-BE49-F238E27FC236}">
                <a16:creationId xmlns:a16="http://schemas.microsoft.com/office/drawing/2014/main" id="{CBB5C4B7-7B4C-4AC2-B0BE-E5F29365E2A9}"/>
              </a:ext>
            </a:extLst>
          </p:cNvPr>
          <p:cNvSpPr/>
          <p:nvPr/>
        </p:nvSpPr>
        <p:spPr>
          <a:xfrm>
            <a:off x="9442069" y="39109"/>
            <a:ext cx="304800" cy="264266"/>
          </a:xfrm>
          <a:prstGeom prst="flowChartConnector">
            <a:avLst/>
          </a:prstGeom>
          <a:noFill/>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70" name="Straight Connector 69">
            <a:extLst>
              <a:ext uri="{FF2B5EF4-FFF2-40B4-BE49-F238E27FC236}">
                <a16:creationId xmlns:a16="http://schemas.microsoft.com/office/drawing/2014/main" id="{43BD84AB-A39F-4D39-A20B-0B404644A154}"/>
              </a:ext>
            </a:extLst>
          </p:cNvPr>
          <p:cNvCxnSpPr>
            <a:endCxn id="69" idx="4"/>
          </p:cNvCxnSpPr>
          <p:nvPr/>
        </p:nvCxnSpPr>
        <p:spPr>
          <a:xfrm flipH="1" flipV="1">
            <a:off x="9594472" y="303378"/>
            <a:ext cx="8429" cy="683589"/>
          </a:xfrm>
          <a:prstGeom prst="line">
            <a:avLst/>
          </a:prstGeom>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cxnSp>
      <p:grpSp>
        <p:nvGrpSpPr>
          <p:cNvPr id="71" name="Group 70">
            <a:extLst>
              <a:ext uri="{FF2B5EF4-FFF2-40B4-BE49-F238E27FC236}">
                <a16:creationId xmlns:a16="http://schemas.microsoft.com/office/drawing/2014/main" id="{BCEC1C39-4088-42D1-ABDF-4A2B7575AB73}"/>
              </a:ext>
            </a:extLst>
          </p:cNvPr>
          <p:cNvGrpSpPr/>
          <p:nvPr/>
        </p:nvGrpSpPr>
        <p:grpSpPr>
          <a:xfrm>
            <a:off x="9448800" y="966701"/>
            <a:ext cx="304800" cy="376133"/>
            <a:chOff x="8382000" y="4343400"/>
            <a:chExt cx="304800" cy="376133"/>
          </a:xfrm>
          <a:noFill/>
        </p:grpSpPr>
        <p:sp>
          <p:nvSpPr>
            <p:cNvPr id="72" name="Flowchart: Connector 71">
              <a:extLst>
                <a:ext uri="{FF2B5EF4-FFF2-40B4-BE49-F238E27FC236}">
                  <a16:creationId xmlns:a16="http://schemas.microsoft.com/office/drawing/2014/main" id="{028B5694-76CA-4855-A3B7-F830EE7C091D}"/>
                </a:ext>
              </a:extLst>
            </p:cNvPr>
            <p:cNvSpPr/>
            <p:nvPr/>
          </p:nvSpPr>
          <p:spPr>
            <a:xfrm>
              <a:off x="8382000" y="4343400"/>
              <a:ext cx="304800" cy="264266"/>
            </a:xfrm>
            <a:prstGeom prst="flowChartConnector">
              <a:avLst/>
            </a:prstGeom>
            <a:grpFill/>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defRPr/>
              </a:pPr>
              <a:endParaRPr lang="en-US">
                <a:solidFill>
                  <a:prstClr val="white"/>
                </a:solidFill>
              </a:endParaRPr>
            </a:p>
          </p:txBody>
        </p:sp>
        <p:cxnSp>
          <p:nvCxnSpPr>
            <p:cNvPr id="73" name="Straight Connector 72">
              <a:extLst>
                <a:ext uri="{FF2B5EF4-FFF2-40B4-BE49-F238E27FC236}">
                  <a16:creationId xmlns:a16="http://schemas.microsoft.com/office/drawing/2014/main" id="{4AA0AA4E-0A97-41E2-8967-C778036B1FA0}"/>
                </a:ext>
              </a:extLst>
            </p:cNvPr>
            <p:cNvCxnSpPr>
              <a:endCxn id="72" idx="4"/>
            </p:cNvCxnSpPr>
            <p:nvPr/>
          </p:nvCxnSpPr>
          <p:spPr>
            <a:xfrm flipV="1">
              <a:off x="8534400" y="4607666"/>
              <a:ext cx="0" cy="111867"/>
            </a:xfrm>
            <a:prstGeom prst="line">
              <a:avLst/>
            </a:prstGeom>
            <a:grpFill/>
            <a:ln>
              <a:solidFill>
                <a:schemeClr val="bg1">
                  <a:alpha val="42000"/>
                </a:schemeClr>
              </a:solidFill>
            </a:ln>
          </p:spPr>
          <p:style>
            <a:lnRef idx="2">
              <a:schemeClr val="accent3">
                <a:shade val="50000"/>
              </a:schemeClr>
            </a:lnRef>
            <a:fillRef idx="1">
              <a:schemeClr val="accent3"/>
            </a:fillRef>
            <a:effectRef idx="0">
              <a:schemeClr val="accent3"/>
            </a:effectRef>
            <a:fontRef idx="minor">
              <a:schemeClr val="lt1"/>
            </a:fontRef>
          </p:style>
        </p:cxnSp>
      </p:grpSp>
      <p:cxnSp>
        <p:nvCxnSpPr>
          <p:cNvPr id="3" name="Straight Connector 2">
            <a:extLst>
              <a:ext uri="{FF2B5EF4-FFF2-40B4-BE49-F238E27FC236}">
                <a16:creationId xmlns:a16="http://schemas.microsoft.com/office/drawing/2014/main" id="{4BBD973E-88D9-48AF-B315-666C97B26BF7}"/>
              </a:ext>
            </a:extLst>
          </p:cNvPr>
          <p:cNvCxnSpPr>
            <a:cxnSpLocks/>
          </p:cNvCxnSpPr>
          <p:nvPr/>
        </p:nvCxnSpPr>
        <p:spPr>
          <a:xfrm flipV="1">
            <a:off x="7696201" y="322872"/>
            <a:ext cx="2965068" cy="1773988"/>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5" name="Rectangular Callout 36">
            <a:extLst>
              <a:ext uri="{FF2B5EF4-FFF2-40B4-BE49-F238E27FC236}">
                <a16:creationId xmlns:a16="http://schemas.microsoft.com/office/drawing/2014/main" id="{D63A63D2-1664-47EC-BBED-6249EC59C19F}"/>
              </a:ext>
            </a:extLst>
          </p:cNvPr>
          <p:cNvSpPr/>
          <p:nvPr/>
        </p:nvSpPr>
        <p:spPr>
          <a:xfrm>
            <a:off x="2075172" y="5562624"/>
            <a:ext cx="3491105" cy="1029478"/>
          </a:xfrm>
          <a:prstGeom prst="rect">
            <a:avLst/>
          </a:prstGeom>
          <a:solidFill>
            <a:srgbClr val="00B05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rPr>
              <a:t>Recommendation: switch only when you are already comfortable with the forking workflow</a:t>
            </a:r>
          </a:p>
        </p:txBody>
      </p:sp>
    </p:spTree>
    <p:extLst>
      <p:ext uri="{BB962C8B-B14F-4D97-AF65-F5344CB8AC3E}">
        <p14:creationId xmlns:p14="http://schemas.microsoft.com/office/powerpoint/2010/main" val="92794433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6800" y="304800"/>
            <a:ext cx="7874282" cy="1524000"/>
          </a:xfrm>
        </p:spPr>
        <p:txBody>
          <a:bodyPr>
            <a:normAutofit lnSpcReduction="10000"/>
          </a:bodyPr>
          <a:lstStyle/>
          <a:p>
            <a:r>
              <a:rPr lang="en-US" dirty="0">
                <a:solidFill>
                  <a:srgbClr val="FFFF00"/>
                </a:solidFill>
              </a:rPr>
              <a:t>Choose the CCD that matches this description best.</a:t>
            </a:r>
          </a:p>
          <a:p>
            <a:r>
              <a:rPr lang="en-US" sz="2200" dirty="0">
                <a:latin typeface="Consolas" panose="020B0609020204030204" pitchFamily="49" charset="0"/>
              </a:rPr>
              <a:t>Each student chooses up to 3 focus areas, one of which can be selected as the primary focus area.</a:t>
            </a:r>
          </a:p>
        </p:txBody>
      </p:sp>
      <p:grpSp>
        <p:nvGrpSpPr>
          <p:cNvPr id="53" name="Group 52"/>
          <p:cNvGrpSpPr/>
          <p:nvPr/>
        </p:nvGrpSpPr>
        <p:grpSpPr>
          <a:xfrm>
            <a:off x="1066800" y="2057400"/>
            <a:ext cx="3697132" cy="2051261"/>
            <a:chOff x="381000" y="2136669"/>
            <a:chExt cx="3697132" cy="2051261"/>
          </a:xfrm>
        </p:grpSpPr>
        <p:sp>
          <p:nvSpPr>
            <p:cNvPr id="25" name="Rounded Rectangle 43"/>
            <p:cNvSpPr/>
            <p:nvPr/>
          </p:nvSpPr>
          <p:spPr>
            <a:xfrm>
              <a:off x="381000" y="2136669"/>
              <a:ext cx="3646870" cy="2051261"/>
            </a:xfrm>
            <a:prstGeom prst="roundRect">
              <a:avLst>
                <a:gd name="adj" fmla="val 612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FF00"/>
                  </a:solidFill>
                </a:rPr>
                <a:t>(a)</a:t>
              </a:r>
            </a:p>
          </p:txBody>
        </p:sp>
        <p:sp>
          <p:nvSpPr>
            <p:cNvPr id="26" name="Rectangle 57"/>
            <p:cNvSpPr/>
            <p:nvPr/>
          </p:nvSpPr>
          <p:spPr>
            <a:xfrm>
              <a:off x="605674" y="2651511"/>
              <a:ext cx="986990" cy="304800"/>
            </a:xfrm>
            <a:prstGeom prst="rect">
              <a:avLst/>
            </a:prstGeom>
            <a:solidFill>
              <a:srgbClr val="0070C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Student</a:t>
              </a:r>
              <a:endParaRPr lang="en-SG" b="1" kern="0" dirty="0">
                <a:solidFill>
                  <a:schemeClr val="bg1"/>
                </a:solidFill>
              </a:endParaRPr>
            </a:p>
          </p:txBody>
        </p:sp>
        <p:sp>
          <p:nvSpPr>
            <p:cNvPr id="27" name="Rectangle 62"/>
            <p:cNvSpPr/>
            <p:nvPr/>
          </p:nvSpPr>
          <p:spPr>
            <a:xfrm>
              <a:off x="1839412" y="3149172"/>
              <a:ext cx="1970587" cy="304800"/>
            </a:xfrm>
            <a:prstGeom prst="rect">
              <a:avLst/>
            </a:prstGeom>
            <a:solidFill>
              <a:srgbClr val="C00000"/>
            </a:solidFill>
            <a:ln w="25400" cap="flat" cmpd="sng" algn="ctr">
              <a:solidFill>
                <a:schemeClr val="bg1"/>
              </a:solidFill>
              <a:prstDash val="solid"/>
            </a:ln>
            <a:effectLst/>
          </p:spPr>
          <p:txBody>
            <a:bodyPr rtlCol="0" anchor="ctr"/>
            <a:lstStyle/>
            <a:p>
              <a:pPr algn="ctr">
                <a:defRPr/>
              </a:pPr>
              <a:r>
                <a:rPr lang="en-US" b="1" kern="0" dirty="0" err="1">
                  <a:solidFill>
                    <a:schemeClr val="bg1"/>
                  </a:solidFill>
                </a:rPr>
                <a:t>isPrimary</a:t>
              </a:r>
              <a:r>
                <a:rPr lang="en-US" b="1" kern="0" dirty="0">
                  <a:solidFill>
                    <a:schemeClr val="bg1"/>
                  </a:solidFill>
                </a:rPr>
                <a:t>: </a:t>
              </a:r>
              <a:r>
                <a:rPr lang="en-US" b="1" kern="0" dirty="0" err="1">
                  <a:solidFill>
                    <a:schemeClr val="bg1"/>
                  </a:solidFill>
                </a:rPr>
                <a:t>boolean</a:t>
              </a:r>
              <a:endParaRPr lang="en-SG" b="1" kern="0" dirty="0">
                <a:solidFill>
                  <a:schemeClr val="bg1"/>
                </a:solidFill>
              </a:endParaRPr>
            </a:p>
          </p:txBody>
        </p:sp>
        <p:sp>
          <p:nvSpPr>
            <p:cNvPr id="28" name="TextBox 69"/>
            <p:cNvSpPr txBox="1"/>
            <p:nvPr/>
          </p:nvSpPr>
          <p:spPr>
            <a:xfrm>
              <a:off x="2279252" y="3429560"/>
              <a:ext cx="536164"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0..3</a:t>
              </a:r>
              <a:endParaRPr lang="en-SG" kern="0" dirty="0">
                <a:solidFill>
                  <a:schemeClr val="bg1"/>
                </a:solidFill>
              </a:endParaRPr>
            </a:p>
          </p:txBody>
        </p:sp>
        <p:cxnSp>
          <p:nvCxnSpPr>
            <p:cNvPr id="29" name="Elbow Connector 75"/>
            <p:cNvCxnSpPr>
              <a:stCxn id="26" idx="2"/>
              <a:endCxn id="27" idx="2"/>
            </p:cNvCxnSpPr>
            <p:nvPr/>
          </p:nvCxnSpPr>
          <p:spPr>
            <a:xfrm rot="16200000" flipH="1">
              <a:off x="1713107" y="2342372"/>
              <a:ext cx="497661" cy="1725537"/>
            </a:xfrm>
            <a:prstGeom prst="bentConnector3">
              <a:avLst>
                <a:gd name="adj1" fmla="val 194682"/>
              </a:avLst>
            </a:prstGeom>
            <a:solidFill>
              <a:srgbClr val="C0504D"/>
            </a:solidFill>
            <a:ln w="25400" cap="flat" cmpd="sng" algn="ctr">
              <a:solidFill>
                <a:schemeClr val="bg1"/>
              </a:solidFill>
              <a:prstDash val="solid"/>
            </a:ln>
            <a:effectLst/>
          </p:spPr>
        </p:cxnSp>
        <p:sp>
          <p:nvSpPr>
            <p:cNvPr id="30" name="TextBox 85"/>
            <p:cNvSpPr txBox="1"/>
            <p:nvPr/>
          </p:nvSpPr>
          <p:spPr>
            <a:xfrm>
              <a:off x="2794081" y="3449298"/>
              <a:ext cx="1284051" cy="369332"/>
            </a:xfrm>
            <a:prstGeom prst="rect">
              <a:avLst/>
            </a:prstGeom>
            <a:noFill/>
          </p:spPr>
          <p:txBody>
            <a:bodyPr wrap="square" rtlCol="0">
              <a:spAutoFit/>
            </a:bodyPr>
            <a:lstStyle/>
            <a:p>
              <a:pPr>
                <a:defRPr/>
              </a:pPr>
              <a:r>
                <a:rPr lang="en-SG" kern="0" dirty="0">
                  <a:solidFill>
                    <a:schemeClr val="bg1"/>
                  </a:solidFill>
                </a:rPr>
                <a:t>focus-areas</a:t>
              </a:r>
            </a:p>
          </p:txBody>
        </p:sp>
        <p:sp>
          <p:nvSpPr>
            <p:cNvPr id="34" name="Rectangle 62"/>
            <p:cNvSpPr/>
            <p:nvPr/>
          </p:nvSpPr>
          <p:spPr>
            <a:xfrm>
              <a:off x="1839411" y="2833618"/>
              <a:ext cx="1970587" cy="304800"/>
            </a:xfrm>
            <a:prstGeom prst="rect">
              <a:avLst/>
            </a:prstGeom>
            <a:solidFill>
              <a:srgbClr val="C0000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Area</a:t>
              </a:r>
              <a:endParaRPr lang="en-SG" b="1" kern="0" dirty="0">
                <a:solidFill>
                  <a:schemeClr val="bg1"/>
                </a:solidFill>
              </a:endParaRPr>
            </a:p>
          </p:txBody>
        </p:sp>
      </p:grpSp>
      <p:grpSp>
        <p:nvGrpSpPr>
          <p:cNvPr id="52" name="Group 51"/>
          <p:cNvGrpSpPr/>
          <p:nvPr/>
        </p:nvGrpSpPr>
        <p:grpSpPr>
          <a:xfrm>
            <a:off x="4923513" y="2057400"/>
            <a:ext cx="4008935" cy="2051261"/>
            <a:chOff x="4701346" y="2156588"/>
            <a:chExt cx="4008935" cy="2051261"/>
          </a:xfrm>
        </p:grpSpPr>
        <p:sp>
          <p:nvSpPr>
            <p:cNvPr id="35" name="Rounded Rectangle 43"/>
            <p:cNvSpPr/>
            <p:nvPr/>
          </p:nvSpPr>
          <p:spPr>
            <a:xfrm>
              <a:off x="4701346" y="2156588"/>
              <a:ext cx="3748796" cy="2051261"/>
            </a:xfrm>
            <a:prstGeom prst="roundRect">
              <a:avLst>
                <a:gd name="adj" fmla="val 612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FF00"/>
                  </a:solidFill>
                </a:rPr>
                <a:t>(b)</a:t>
              </a:r>
            </a:p>
          </p:txBody>
        </p:sp>
        <p:sp>
          <p:nvSpPr>
            <p:cNvPr id="36" name="Rectangle 57"/>
            <p:cNvSpPr/>
            <p:nvPr/>
          </p:nvSpPr>
          <p:spPr>
            <a:xfrm>
              <a:off x="5274694" y="2494267"/>
              <a:ext cx="986990" cy="304800"/>
            </a:xfrm>
            <a:prstGeom prst="rect">
              <a:avLst/>
            </a:prstGeom>
            <a:solidFill>
              <a:srgbClr val="0070C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Student</a:t>
              </a:r>
              <a:endParaRPr lang="en-SG" b="1" kern="0" dirty="0">
                <a:solidFill>
                  <a:schemeClr val="bg1"/>
                </a:solidFill>
              </a:endParaRPr>
            </a:p>
          </p:txBody>
        </p:sp>
        <p:sp>
          <p:nvSpPr>
            <p:cNvPr id="37" name="Rectangle 62"/>
            <p:cNvSpPr/>
            <p:nvPr/>
          </p:nvSpPr>
          <p:spPr>
            <a:xfrm>
              <a:off x="6549075" y="3169091"/>
              <a:ext cx="1234032" cy="304800"/>
            </a:xfrm>
            <a:prstGeom prst="rect">
              <a:avLst/>
            </a:prstGeom>
            <a:solidFill>
              <a:srgbClr val="C0000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Area</a:t>
              </a:r>
              <a:endParaRPr lang="en-SG" b="1" kern="0" dirty="0">
                <a:solidFill>
                  <a:schemeClr val="bg1"/>
                </a:solidFill>
              </a:endParaRPr>
            </a:p>
          </p:txBody>
        </p:sp>
        <p:sp>
          <p:nvSpPr>
            <p:cNvPr id="38" name="TextBox 69"/>
            <p:cNvSpPr txBox="1"/>
            <p:nvPr/>
          </p:nvSpPr>
          <p:spPr>
            <a:xfrm>
              <a:off x="6695363" y="3409259"/>
              <a:ext cx="536164"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0..3</a:t>
              </a:r>
              <a:endParaRPr lang="en-SG" kern="0" dirty="0">
                <a:solidFill>
                  <a:schemeClr val="bg1"/>
                </a:solidFill>
              </a:endParaRPr>
            </a:p>
          </p:txBody>
        </p:sp>
        <p:cxnSp>
          <p:nvCxnSpPr>
            <p:cNvPr id="39" name="Elbow Connector 75"/>
            <p:cNvCxnSpPr>
              <a:stCxn id="36" idx="2"/>
              <a:endCxn id="37" idx="2"/>
            </p:cNvCxnSpPr>
            <p:nvPr/>
          </p:nvCxnSpPr>
          <p:spPr>
            <a:xfrm rot="16200000" flipH="1">
              <a:off x="6129728" y="2437528"/>
              <a:ext cx="674824" cy="1397902"/>
            </a:xfrm>
            <a:prstGeom prst="bentConnector3">
              <a:avLst>
                <a:gd name="adj1" fmla="val 164974"/>
              </a:avLst>
            </a:prstGeom>
            <a:solidFill>
              <a:srgbClr val="C0504D"/>
            </a:solidFill>
            <a:ln w="25400" cap="flat" cmpd="sng" algn="ctr">
              <a:solidFill>
                <a:schemeClr val="bg1"/>
              </a:solidFill>
              <a:prstDash val="solid"/>
            </a:ln>
            <a:effectLst/>
          </p:spPr>
        </p:cxnSp>
        <p:sp>
          <p:nvSpPr>
            <p:cNvPr id="40" name="TextBox 85"/>
            <p:cNvSpPr txBox="1"/>
            <p:nvPr/>
          </p:nvSpPr>
          <p:spPr>
            <a:xfrm>
              <a:off x="7166091" y="3463037"/>
              <a:ext cx="1544190" cy="369332"/>
            </a:xfrm>
            <a:prstGeom prst="rect">
              <a:avLst/>
            </a:prstGeom>
            <a:noFill/>
          </p:spPr>
          <p:txBody>
            <a:bodyPr wrap="square" rtlCol="0">
              <a:spAutoFit/>
            </a:bodyPr>
            <a:lstStyle/>
            <a:p>
              <a:pPr>
                <a:defRPr/>
              </a:pPr>
              <a:r>
                <a:rPr lang="en-US" kern="0" dirty="0">
                  <a:solidFill>
                    <a:schemeClr val="bg1"/>
                  </a:solidFill>
                </a:rPr>
                <a:t>focus-areas</a:t>
              </a:r>
              <a:endParaRPr lang="en-SG" kern="0" dirty="0">
                <a:solidFill>
                  <a:schemeClr val="bg1"/>
                </a:solidFill>
              </a:endParaRPr>
            </a:p>
          </p:txBody>
        </p:sp>
        <p:cxnSp>
          <p:nvCxnSpPr>
            <p:cNvPr id="41" name="Elbow Connector 94"/>
            <p:cNvCxnSpPr>
              <a:stCxn id="36" idx="3"/>
              <a:endCxn id="37" idx="0"/>
            </p:cNvCxnSpPr>
            <p:nvPr/>
          </p:nvCxnSpPr>
          <p:spPr>
            <a:xfrm>
              <a:off x="6261684" y="2646667"/>
              <a:ext cx="904407" cy="522424"/>
            </a:xfrm>
            <a:prstGeom prst="bentConnector2">
              <a:avLst/>
            </a:prstGeom>
            <a:solidFill>
              <a:srgbClr val="C0504D"/>
            </a:solidFill>
            <a:ln w="25400" cap="flat" cmpd="sng" algn="ctr">
              <a:solidFill>
                <a:schemeClr val="bg1"/>
              </a:solidFill>
              <a:prstDash val="solid"/>
            </a:ln>
            <a:effectLst/>
          </p:spPr>
        </p:cxnSp>
        <p:sp>
          <p:nvSpPr>
            <p:cNvPr id="42" name="TextBox 95"/>
            <p:cNvSpPr txBox="1"/>
            <p:nvPr/>
          </p:nvSpPr>
          <p:spPr>
            <a:xfrm>
              <a:off x="6676293" y="2861239"/>
              <a:ext cx="536164"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0..1</a:t>
              </a:r>
              <a:endParaRPr lang="en-SG" kern="0" dirty="0">
                <a:solidFill>
                  <a:schemeClr val="bg1"/>
                </a:solidFill>
              </a:endParaRPr>
            </a:p>
          </p:txBody>
        </p:sp>
        <p:sp>
          <p:nvSpPr>
            <p:cNvPr id="43" name="TextBox 96"/>
            <p:cNvSpPr txBox="1"/>
            <p:nvPr/>
          </p:nvSpPr>
          <p:spPr>
            <a:xfrm>
              <a:off x="7114411" y="2842117"/>
              <a:ext cx="1335730" cy="369332"/>
            </a:xfrm>
            <a:prstGeom prst="rect">
              <a:avLst/>
            </a:prstGeom>
            <a:noFill/>
          </p:spPr>
          <p:txBody>
            <a:bodyPr wrap="square" rtlCol="0">
              <a:spAutoFit/>
            </a:bodyPr>
            <a:lstStyle/>
            <a:p>
              <a:pPr>
                <a:defRPr/>
              </a:pPr>
              <a:r>
                <a:rPr lang="en-US" kern="0" dirty="0">
                  <a:solidFill>
                    <a:schemeClr val="bg1"/>
                  </a:solidFill>
                </a:rPr>
                <a:t>primary</a:t>
              </a:r>
              <a:endParaRPr lang="en-SG" kern="0" dirty="0">
                <a:solidFill>
                  <a:schemeClr val="bg1"/>
                </a:solidFill>
              </a:endParaRPr>
            </a:p>
          </p:txBody>
        </p:sp>
      </p:grpSp>
      <p:grpSp>
        <p:nvGrpSpPr>
          <p:cNvPr id="54" name="Group 53"/>
          <p:cNvGrpSpPr/>
          <p:nvPr/>
        </p:nvGrpSpPr>
        <p:grpSpPr>
          <a:xfrm>
            <a:off x="1060580" y="4320114"/>
            <a:ext cx="5867400" cy="2051261"/>
            <a:chOff x="2057400" y="4414934"/>
            <a:chExt cx="5867400" cy="2051261"/>
          </a:xfrm>
        </p:grpSpPr>
        <p:sp>
          <p:nvSpPr>
            <p:cNvPr id="5" name="Rounded Rectangle 43"/>
            <p:cNvSpPr/>
            <p:nvPr/>
          </p:nvSpPr>
          <p:spPr>
            <a:xfrm>
              <a:off x="2057400" y="4414934"/>
              <a:ext cx="5867400" cy="2051261"/>
            </a:xfrm>
            <a:prstGeom prst="roundRect">
              <a:avLst>
                <a:gd name="adj" fmla="val 612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FF00"/>
                  </a:solidFill>
                </a:rPr>
                <a:t>(c)</a:t>
              </a:r>
            </a:p>
          </p:txBody>
        </p:sp>
        <p:sp>
          <p:nvSpPr>
            <p:cNvPr id="6" name="Rectangle 57"/>
            <p:cNvSpPr/>
            <p:nvPr/>
          </p:nvSpPr>
          <p:spPr>
            <a:xfrm>
              <a:off x="2681222" y="4752613"/>
              <a:ext cx="986990" cy="304800"/>
            </a:xfrm>
            <a:prstGeom prst="rect">
              <a:avLst/>
            </a:prstGeom>
            <a:solidFill>
              <a:srgbClr val="0070C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Student</a:t>
              </a:r>
              <a:endParaRPr lang="en-SG" b="1" kern="0" dirty="0">
                <a:solidFill>
                  <a:schemeClr val="bg1"/>
                </a:solidFill>
              </a:endParaRPr>
            </a:p>
          </p:txBody>
        </p:sp>
        <p:sp>
          <p:nvSpPr>
            <p:cNvPr id="12" name="Rectangle 62"/>
            <p:cNvSpPr/>
            <p:nvPr/>
          </p:nvSpPr>
          <p:spPr>
            <a:xfrm>
              <a:off x="3955603" y="5427437"/>
              <a:ext cx="921197" cy="304800"/>
            </a:xfrm>
            <a:prstGeom prst="rect">
              <a:avLst/>
            </a:prstGeom>
            <a:solidFill>
              <a:srgbClr val="C0000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Area</a:t>
              </a:r>
              <a:endParaRPr lang="en-SG" b="1" kern="0" dirty="0">
                <a:solidFill>
                  <a:schemeClr val="bg1"/>
                </a:solidFill>
              </a:endParaRPr>
            </a:p>
          </p:txBody>
        </p:sp>
        <p:sp>
          <p:nvSpPr>
            <p:cNvPr id="13" name="TextBox 69"/>
            <p:cNvSpPr txBox="1"/>
            <p:nvPr/>
          </p:nvSpPr>
          <p:spPr>
            <a:xfrm>
              <a:off x="3929645" y="5729884"/>
              <a:ext cx="536164"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0..2</a:t>
              </a:r>
              <a:endParaRPr lang="en-SG" kern="0" dirty="0">
                <a:solidFill>
                  <a:schemeClr val="bg1"/>
                </a:solidFill>
              </a:endParaRPr>
            </a:p>
          </p:txBody>
        </p:sp>
        <p:cxnSp>
          <p:nvCxnSpPr>
            <p:cNvPr id="14" name="Elbow Connector 75"/>
            <p:cNvCxnSpPr>
              <a:stCxn id="6" idx="2"/>
              <a:endCxn id="12" idx="2"/>
            </p:cNvCxnSpPr>
            <p:nvPr/>
          </p:nvCxnSpPr>
          <p:spPr>
            <a:xfrm rot="16200000" flipH="1">
              <a:off x="3458047" y="4774082"/>
              <a:ext cx="674824" cy="1241485"/>
            </a:xfrm>
            <a:prstGeom prst="bentConnector3">
              <a:avLst>
                <a:gd name="adj1" fmla="val 169825"/>
              </a:avLst>
            </a:prstGeom>
            <a:solidFill>
              <a:srgbClr val="C0504D"/>
            </a:solidFill>
            <a:ln w="25400" cap="flat" cmpd="sng" algn="ctr">
              <a:solidFill>
                <a:schemeClr val="bg1"/>
              </a:solidFill>
              <a:prstDash val="solid"/>
            </a:ln>
            <a:effectLst/>
          </p:spPr>
        </p:cxnSp>
        <p:sp>
          <p:nvSpPr>
            <p:cNvPr id="15" name="TextBox 85"/>
            <p:cNvSpPr txBox="1"/>
            <p:nvPr/>
          </p:nvSpPr>
          <p:spPr>
            <a:xfrm>
              <a:off x="4396553" y="5733100"/>
              <a:ext cx="1544190" cy="369332"/>
            </a:xfrm>
            <a:prstGeom prst="rect">
              <a:avLst/>
            </a:prstGeom>
            <a:noFill/>
          </p:spPr>
          <p:txBody>
            <a:bodyPr wrap="square" rtlCol="0">
              <a:spAutoFit/>
            </a:bodyPr>
            <a:lstStyle/>
            <a:p>
              <a:pPr>
                <a:defRPr/>
              </a:pPr>
              <a:r>
                <a:rPr lang="en-US" kern="0" dirty="0">
                  <a:solidFill>
                    <a:schemeClr val="bg1"/>
                  </a:solidFill>
                </a:rPr>
                <a:t>focus-areas</a:t>
              </a:r>
              <a:endParaRPr lang="en-SG" kern="0" dirty="0">
                <a:solidFill>
                  <a:schemeClr val="bg1"/>
                </a:solidFill>
              </a:endParaRPr>
            </a:p>
          </p:txBody>
        </p:sp>
        <p:cxnSp>
          <p:nvCxnSpPr>
            <p:cNvPr id="16" name="Elbow Connector 94"/>
            <p:cNvCxnSpPr>
              <a:stCxn id="6" idx="3"/>
              <a:endCxn id="44" idx="0"/>
            </p:cNvCxnSpPr>
            <p:nvPr/>
          </p:nvCxnSpPr>
          <p:spPr>
            <a:xfrm>
              <a:off x="3668212" y="4905013"/>
              <a:ext cx="3088948" cy="512383"/>
            </a:xfrm>
            <a:prstGeom prst="bentConnector2">
              <a:avLst/>
            </a:prstGeom>
            <a:solidFill>
              <a:srgbClr val="C0504D"/>
            </a:solidFill>
            <a:ln w="25400" cap="flat" cmpd="sng" algn="ctr">
              <a:solidFill>
                <a:schemeClr val="bg1"/>
              </a:solidFill>
              <a:prstDash val="solid"/>
            </a:ln>
            <a:effectLst/>
          </p:spPr>
        </p:cxnSp>
        <p:sp>
          <p:nvSpPr>
            <p:cNvPr id="17" name="TextBox 95"/>
            <p:cNvSpPr txBox="1"/>
            <p:nvPr/>
          </p:nvSpPr>
          <p:spPr>
            <a:xfrm>
              <a:off x="6411497" y="5074264"/>
              <a:ext cx="536164"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1</a:t>
              </a:r>
              <a:endParaRPr lang="en-SG" kern="0" dirty="0">
                <a:solidFill>
                  <a:schemeClr val="bg1"/>
                </a:solidFill>
              </a:endParaRPr>
            </a:p>
          </p:txBody>
        </p:sp>
        <p:sp>
          <p:nvSpPr>
            <p:cNvPr id="18" name="TextBox 96"/>
            <p:cNvSpPr txBox="1"/>
            <p:nvPr/>
          </p:nvSpPr>
          <p:spPr>
            <a:xfrm>
              <a:off x="6757159" y="5041717"/>
              <a:ext cx="1091441" cy="369332"/>
            </a:xfrm>
            <a:prstGeom prst="rect">
              <a:avLst/>
            </a:prstGeom>
            <a:noFill/>
          </p:spPr>
          <p:txBody>
            <a:bodyPr wrap="square" rtlCol="0">
              <a:spAutoFit/>
            </a:bodyPr>
            <a:lstStyle/>
            <a:p>
              <a:pPr>
                <a:defRPr/>
              </a:pPr>
              <a:r>
                <a:rPr lang="en-US" kern="0" dirty="0">
                  <a:solidFill>
                    <a:schemeClr val="bg1"/>
                  </a:solidFill>
                </a:rPr>
                <a:t>primary</a:t>
              </a:r>
              <a:endParaRPr lang="en-SG" kern="0" dirty="0">
                <a:solidFill>
                  <a:schemeClr val="bg1"/>
                </a:solidFill>
              </a:endParaRPr>
            </a:p>
          </p:txBody>
        </p:sp>
        <p:sp>
          <p:nvSpPr>
            <p:cNvPr id="44" name="Rectangle 62"/>
            <p:cNvSpPr/>
            <p:nvPr/>
          </p:nvSpPr>
          <p:spPr>
            <a:xfrm>
              <a:off x="5970520" y="5417396"/>
              <a:ext cx="1573279" cy="304800"/>
            </a:xfrm>
            <a:prstGeom prst="rect">
              <a:avLst/>
            </a:prstGeom>
            <a:solidFill>
              <a:srgbClr val="C00000"/>
            </a:solidFill>
            <a:ln w="25400" cap="flat" cmpd="sng" algn="ctr">
              <a:solidFill>
                <a:schemeClr val="bg1"/>
              </a:solidFill>
              <a:prstDash val="solid"/>
            </a:ln>
            <a:effectLst/>
          </p:spPr>
          <p:txBody>
            <a:bodyPr rtlCol="0" anchor="ctr"/>
            <a:lstStyle/>
            <a:p>
              <a:pPr algn="ctr">
                <a:defRPr/>
              </a:pPr>
              <a:r>
                <a:rPr lang="en-US" b="1" kern="0" dirty="0" err="1">
                  <a:solidFill>
                    <a:schemeClr val="bg1"/>
                  </a:solidFill>
                </a:rPr>
                <a:t>PrimaryArea</a:t>
              </a:r>
              <a:endParaRPr lang="en-SG" b="1" kern="0" dirty="0">
                <a:solidFill>
                  <a:schemeClr val="bg1"/>
                </a:solidFill>
              </a:endParaRPr>
            </a:p>
          </p:txBody>
        </p:sp>
        <p:sp>
          <p:nvSpPr>
            <p:cNvPr id="48" name="Isosceles Triangle 47"/>
            <p:cNvSpPr/>
            <p:nvPr/>
          </p:nvSpPr>
          <p:spPr>
            <a:xfrm rot="16200000">
              <a:off x="4865172" y="5462537"/>
              <a:ext cx="317752" cy="227470"/>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Elbow Connector 75"/>
            <p:cNvCxnSpPr>
              <a:stCxn id="48" idx="3"/>
              <a:endCxn id="44" idx="1"/>
            </p:cNvCxnSpPr>
            <p:nvPr/>
          </p:nvCxnSpPr>
          <p:spPr>
            <a:xfrm flipV="1">
              <a:off x="5137783" y="5569796"/>
              <a:ext cx="832737" cy="6476"/>
            </a:xfrm>
            <a:prstGeom prst="bentConnector3">
              <a:avLst>
                <a:gd name="adj1" fmla="val 50000"/>
              </a:avLst>
            </a:prstGeom>
            <a:solidFill>
              <a:srgbClr val="C0504D"/>
            </a:solidFill>
            <a:ln w="25400" cap="flat" cmpd="sng" algn="ctr">
              <a:solidFill>
                <a:schemeClr val="bg1"/>
              </a:solidFill>
              <a:prstDash val="solid"/>
            </a:ln>
            <a:effectLst/>
          </p:spPr>
        </p:cxnSp>
      </p:grpSp>
      <p:sp>
        <p:nvSpPr>
          <p:cNvPr id="46" name="TextBox 21"/>
          <p:cNvSpPr txBox="1"/>
          <p:nvPr/>
        </p:nvSpPr>
        <p:spPr>
          <a:xfrm>
            <a:off x="8882153" y="2934792"/>
            <a:ext cx="2852647" cy="1200329"/>
          </a:xfrm>
          <a:prstGeom prst="rect">
            <a:avLst/>
          </a:prstGeom>
          <a:solidFill>
            <a:srgbClr val="FFFF00"/>
          </a:solidFill>
        </p:spPr>
        <p:txBody>
          <a:bodyPr wrap="square" rtlCol="0">
            <a:spAutoFit/>
          </a:bodyPr>
          <a:lstStyle/>
          <a:p>
            <a:r>
              <a:rPr lang="en-US" dirty="0"/>
              <a:t>Note how the experience from the tutorial helped you ‘pattern match’ a solution here.</a:t>
            </a:r>
          </a:p>
        </p:txBody>
      </p:sp>
      <p:grpSp>
        <p:nvGrpSpPr>
          <p:cNvPr id="8" name="Group 7">
            <a:extLst>
              <a:ext uri="{FF2B5EF4-FFF2-40B4-BE49-F238E27FC236}">
                <a16:creationId xmlns:a16="http://schemas.microsoft.com/office/drawing/2014/main" id="{A20C8740-FBBD-4EFD-918E-A0DE959598BA}"/>
              </a:ext>
            </a:extLst>
          </p:cNvPr>
          <p:cNvGrpSpPr/>
          <p:nvPr/>
        </p:nvGrpSpPr>
        <p:grpSpPr>
          <a:xfrm>
            <a:off x="8839200" y="-457200"/>
            <a:ext cx="3748796" cy="3062493"/>
            <a:chOff x="8831021" y="-457200"/>
            <a:chExt cx="3748796" cy="3062493"/>
          </a:xfrm>
        </p:grpSpPr>
        <p:sp useBgFill="1">
          <p:nvSpPr>
            <p:cNvPr id="7" name="Rectangle: Rounded Corners 6">
              <a:extLst>
                <a:ext uri="{FF2B5EF4-FFF2-40B4-BE49-F238E27FC236}">
                  <a16:creationId xmlns:a16="http://schemas.microsoft.com/office/drawing/2014/main" id="{1A7D2FF7-BF81-4628-AD8B-8E4876438686}"/>
                </a:ext>
              </a:extLst>
            </p:cNvPr>
            <p:cNvSpPr/>
            <p:nvPr/>
          </p:nvSpPr>
          <p:spPr>
            <a:xfrm>
              <a:off x="8831021" y="-457200"/>
              <a:ext cx="3748796" cy="3062493"/>
            </a:xfrm>
            <a:prstGeom prst="roundRect">
              <a:avLst>
                <a:gd name="adj" fmla="val 9449"/>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5" name="Group 26">
              <a:extLst>
                <a:ext uri="{FF2B5EF4-FFF2-40B4-BE49-F238E27FC236}">
                  <a16:creationId xmlns:a16="http://schemas.microsoft.com/office/drawing/2014/main" id="{619BCF77-D5CC-49D8-B599-98A3501DBF85}"/>
                </a:ext>
              </a:extLst>
            </p:cNvPr>
            <p:cNvGrpSpPr/>
            <p:nvPr/>
          </p:nvGrpSpPr>
          <p:grpSpPr>
            <a:xfrm>
              <a:off x="9005823" y="160097"/>
              <a:ext cx="3390096" cy="2036878"/>
              <a:chOff x="2605022" y="1131827"/>
              <a:chExt cx="3390096" cy="2036878"/>
            </a:xfrm>
          </p:grpSpPr>
          <p:sp>
            <p:nvSpPr>
              <p:cNvPr id="50" name="Rectangle 57">
                <a:extLst>
                  <a:ext uri="{FF2B5EF4-FFF2-40B4-BE49-F238E27FC236}">
                    <a16:creationId xmlns:a16="http://schemas.microsoft.com/office/drawing/2014/main" id="{2506C8F9-D36B-4EAA-93DD-714FC962313D}"/>
                  </a:ext>
                </a:extLst>
              </p:cNvPr>
              <p:cNvSpPr/>
              <p:nvPr/>
            </p:nvSpPr>
            <p:spPr>
              <a:xfrm>
                <a:off x="2605022" y="1369283"/>
                <a:ext cx="986990" cy="304800"/>
              </a:xfrm>
              <a:prstGeom prst="rect">
                <a:avLst/>
              </a:prstGeom>
              <a:solidFill>
                <a:srgbClr val="0070C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Course</a:t>
                </a:r>
                <a:endParaRPr lang="en-SG" b="1" kern="0" dirty="0">
                  <a:solidFill>
                    <a:schemeClr val="bg1"/>
                  </a:solidFill>
                </a:endParaRPr>
              </a:p>
            </p:txBody>
          </p:sp>
          <p:sp>
            <p:nvSpPr>
              <p:cNvPr id="51" name="Rectangle 68">
                <a:extLst>
                  <a:ext uri="{FF2B5EF4-FFF2-40B4-BE49-F238E27FC236}">
                    <a16:creationId xmlns:a16="http://schemas.microsoft.com/office/drawing/2014/main" id="{3B5D3F78-C05A-443B-9608-7F834BE1C9DE}"/>
                  </a:ext>
                </a:extLst>
              </p:cNvPr>
              <p:cNvSpPr/>
              <p:nvPr/>
            </p:nvSpPr>
            <p:spPr>
              <a:xfrm>
                <a:off x="2605022" y="1665608"/>
                <a:ext cx="986990" cy="492291"/>
              </a:xfrm>
              <a:prstGeom prst="rect">
                <a:avLst/>
              </a:prstGeom>
              <a:solidFill>
                <a:srgbClr val="0070C0"/>
              </a:solidFill>
              <a:ln w="25400" cap="flat" cmpd="sng" algn="ctr">
                <a:solidFill>
                  <a:schemeClr val="bg1"/>
                </a:solidFill>
                <a:prstDash val="solid"/>
              </a:ln>
              <a:effectLst/>
            </p:spPr>
            <p:txBody>
              <a:bodyPr rtlCol="0" anchor="ctr"/>
              <a:lstStyle/>
              <a:p>
                <a:pPr>
                  <a:defRPr/>
                </a:pPr>
                <a:r>
                  <a:rPr lang="en-US" sz="1200" b="1" kern="0" dirty="0">
                    <a:solidFill>
                      <a:schemeClr val="bg1"/>
                    </a:solidFill>
                  </a:rPr>
                  <a:t>code</a:t>
                </a:r>
              </a:p>
              <a:p>
                <a:pPr>
                  <a:defRPr/>
                </a:pPr>
                <a:r>
                  <a:rPr lang="en-SG" sz="1200" b="1" kern="0" dirty="0">
                    <a:solidFill>
                      <a:schemeClr val="bg1"/>
                    </a:solidFill>
                  </a:rPr>
                  <a:t>name</a:t>
                </a:r>
              </a:p>
            </p:txBody>
          </p:sp>
          <p:cxnSp>
            <p:nvCxnSpPr>
              <p:cNvPr id="55" name="Elbow Connector 59">
                <a:extLst>
                  <a:ext uri="{FF2B5EF4-FFF2-40B4-BE49-F238E27FC236}">
                    <a16:creationId xmlns:a16="http://schemas.microsoft.com/office/drawing/2014/main" id="{79AC69F3-19DB-4C45-9005-7A37E9A2641F}"/>
                  </a:ext>
                </a:extLst>
              </p:cNvPr>
              <p:cNvCxnSpPr>
                <a:cxnSpLocks/>
              </p:cNvCxnSpPr>
              <p:nvPr/>
            </p:nvCxnSpPr>
            <p:spPr>
              <a:xfrm flipV="1">
                <a:off x="3592012" y="1514147"/>
                <a:ext cx="2403106" cy="7536"/>
              </a:xfrm>
              <a:prstGeom prst="bentConnector3">
                <a:avLst>
                  <a:gd name="adj1" fmla="val 50000"/>
                </a:avLst>
              </a:prstGeom>
              <a:noFill/>
              <a:ln w="28575" cap="flat" cmpd="sng" algn="ctr">
                <a:solidFill>
                  <a:schemeClr val="bg1"/>
                </a:solidFill>
                <a:prstDash val="solid"/>
              </a:ln>
              <a:effectLst/>
            </p:spPr>
          </p:cxnSp>
          <p:grpSp>
            <p:nvGrpSpPr>
              <p:cNvPr id="58" name="Group 87">
                <a:extLst>
                  <a:ext uri="{FF2B5EF4-FFF2-40B4-BE49-F238E27FC236}">
                    <a16:creationId xmlns:a16="http://schemas.microsoft.com/office/drawing/2014/main" id="{2ABEE78D-CD3E-4A2F-9772-C70944C88C30}"/>
                  </a:ext>
                </a:extLst>
              </p:cNvPr>
              <p:cNvGrpSpPr/>
              <p:nvPr/>
            </p:nvGrpSpPr>
            <p:grpSpPr>
              <a:xfrm>
                <a:off x="3879403" y="1131827"/>
                <a:ext cx="1162051" cy="369332"/>
                <a:chOff x="685800" y="3733800"/>
                <a:chExt cx="1162051" cy="369332"/>
              </a:xfrm>
            </p:grpSpPr>
            <p:sp>
              <p:nvSpPr>
                <p:cNvPr id="66" name="TextBox 65">
                  <a:extLst>
                    <a:ext uri="{FF2B5EF4-FFF2-40B4-BE49-F238E27FC236}">
                      <a16:creationId xmlns:a16="http://schemas.microsoft.com/office/drawing/2014/main" id="{09D263D2-E1B2-4B50-944E-ECF466883439}"/>
                    </a:ext>
                  </a:extLst>
                </p:cNvPr>
                <p:cNvSpPr txBox="1"/>
                <p:nvPr/>
              </p:nvSpPr>
              <p:spPr>
                <a:xfrm>
                  <a:off x="685800" y="3733800"/>
                  <a:ext cx="1123950" cy="369332"/>
                </a:xfrm>
                <a:prstGeom prst="rect">
                  <a:avLst/>
                </a:prstGeom>
                <a:noFill/>
              </p:spPr>
              <p:txBody>
                <a:bodyPr wrap="square" rtlCol="0">
                  <a:spAutoFit/>
                </a:bodyPr>
                <a:lstStyle/>
                <a:p>
                  <a:pPr algn="r">
                    <a:defRPr/>
                  </a:pPr>
                  <a:r>
                    <a:rPr lang="en-US" kern="0" dirty="0">
                      <a:solidFill>
                        <a:schemeClr val="bg1"/>
                      </a:solidFill>
                    </a:rPr>
                    <a:t>read by</a:t>
                  </a:r>
                  <a:endParaRPr lang="en-SG" kern="0" dirty="0">
                    <a:solidFill>
                      <a:schemeClr val="bg1"/>
                    </a:solidFill>
                  </a:endParaRPr>
                </a:p>
              </p:txBody>
            </p:sp>
            <p:sp>
              <p:nvSpPr>
                <p:cNvPr id="67" name="Isosceles Triangle 66">
                  <a:extLst>
                    <a:ext uri="{FF2B5EF4-FFF2-40B4-BE49-F238E27FC236}">
                      <a16:creationId xmlns:a16="http://schemas.microsoft.com/office/drawing/2014/main" id="{23B00B75-E138-42AE-9253-CA1A30E9018D}"/>
                    </a:ext>
                  </a:extLst>
                </p:cNvPr>
                <p:cNvSpPr/>
                <p:nvPr/>
              </p:nvSpPr>
              <p:spPr>
                <a:xfrm rot="5400000">
                  <a:off x="1748591" y="3903201"/>
                  <a:ext cx="122320" cy="76200"/>
                </a:xfrm>
                <a:prstGeom prst="triangle">
                  <a:avLst/>
                </a:prstGeom>
                <a:solidFill>
                  <a:schemeClr val="bg1"/>
                </a:solidFill>
                <a:ln w="25400" cap="flat" cmpd="sng" algn="ctr">
                  <a:noFill/>
                  <a:prstDash val="solid"/>
                </a:ln>
                <a:effectLst/>
              </p:spPr>
              <p:txBody>
                <a:bodyPr rtlCol="0" anchor="ctr"/>
                <a:lstStyle/>
                <a:p>
                  <a:pPr algn="ctr">
                    <a:defRPr/>
                  </a:pPr>
                  <a:endParaRPr lang="en-US" kern="0">
                    <a:solidFill>
                      <a:schemeClr val="bg1"/>
                    </a:solidFill>
                  </a:endParaRPr>
                </a:p>
              </p:txBody>
            </p:sp>
          </p:grpSp>
          <p:sp>
            <p:nvSpPr>
              <p:cNvPr id="59" name="Rectangle 62">
                <a:extLst>
                  <a:ext uri="{FF2B5EF4-FFF2-40B4-BE49-F238E27FC236}">
                    <a16:creationId xmlns:a16="http://schemas.microsoft.com/office/drawing/2014/main" id="{30A61981-2E45-4CD4-89B4-B316449100F1}"/>
                  </a:ext>
                </a:extLst>
              </p:cNvPr>
              <p:cNvSpPr/>
              <p:nvPr/>
            </p:nvSpPr>
            <p:spPr>
              <a:xfrm>
                <a:off x="3879403" y="2466442"/>
                <a:ext cx="1234032" cy="304800"/>
              </a:xfrm>
              <a:prstGeom prst="rect">
                <a:avLst/>
              </a:prstGeom>
              <a:solidFill>
                <a:srgbClr val="C0000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Instructor</a:t>
                </a:r>
                <a:endParaRPr lang="en-SG" b="1" kern="0" dirty="0">
                  <a:solidFill>
                    <a:schemeClr val="bg1"/>
                  </a:solidFill>
                </a:endParaRPr>
              </a:p>
            </p:txBody>
          </p:sp>
          <p:sp>
            <p:nvSpPr>
              <p:cNvPr id="60" name="TextBox 69">
                <a:extLst>
                  <a:ext uri="{FF2B5EF4-FFF2-40B4-BE49-F238E27FC236}">
                    <a16:creationId xmlns:a16="http://schemas.microsoft.com/office/drawing/2014/main" id="{C41C030F-0B56-469B-B5AB-0B5480BB33E9}"/>
                  </a:ext>
                </a:extLst>
              </p:cNvPr>
              <p:cNvSpPr txBox="1"/>
              <p:nvPr/>
            </p:nvSpPr>
            <p:spPr>
              <a:xfrm>
                <a:off x="3960254" y="2799373"/>
                <a:ext cx="536164" cy="369332"/>
              </a:xfrm>
              <a:prstGeom prst="rect">
                <a:avLst/>
              </a:prstGeom>
              <a:noFill/>
            </p:spPr>
            <p:txBody>
              <a:bodyPr wrap="square" rtlCol="0">
                <a:spAutoFit/>
              </a:bodyPr>
              <a:lstStyle>
                <a:defPPr>
                  <a:defRPr lang="en-US"/>
                </a:defPPr>
                <a:lvl1pPr>
                  <a:defRPr>
                    <a:solidFill>
                      <a:schemeClr val="tx2"/>
                    </a:solidFill>
                  </a:defRPr>
                </a:lvl1pPr>
              </a:lstStyle>
              <a:p>
                <a:pPr algn="r">
                  <a:defRPr/>
                </a:pPr>
                <a:r>
                  <a:rPr lang="en-US" kern="0" dirty="0">
                    <a:solidFill>
                      <a:schemeClr val="bg1"/>
                    </a:solidFill>
                  </a:rPr>
                  <a:t>*</a:t>
                </a:r>
                <a:endParaRPr lang="en-SG" kern="0" dirty="0">
                  <a:solidFill>
                    <a:schemeClr val="bg1"/>
                  </a:solidFill>
                </a:endParaRPr>
              </a:p>
            </p:txBody>
          </p:sp>
          <p:cxnSp>
            <p:nvCxnSpPr>
              <p:cNvPr id="61" name="Elbow Connector 75">
                <a:extLst>
                  <a:ext uri="{FF2B5EF4-FFF2-40B4-BE49-F238E27FC236}">
                    <a16:creationId xmlns:a16="http://schemas.microsoft.com/office/drawing/2014/main" id="{F2E73032-79C1-4869-9A33-7E18B4E8953F}"/>
                  </a:ext>
                </a:extLst>
              </p:cNvPr>
              <p:cNvCxnSpPr>
                <a:stCxn id="51" idx="2"/>
                <a:endCxn id="59" idx="2"/>
              </p:cNvCxnSpPr>
              <p:nvPr/>
            </p:nvCxnSpPr>
            <p:spPr>
              <a:xfrm rot="16200000" flipH="1">
                <a:off x="3490797" y="1765619"/>
                <a:ext cx="613343" cy="1397902"/>
              </a:xfrm>
              <a:prstGeom prst="bentConnector3">
                <a:avLst>
                  <a:gd name="adj1" fmla="val 171487"/>
                </a:avLst>
              </a:prstGeom>
              <a:solidFill>
                <a:srgbClr val="C0504D"/>
              </a:solidFill>
              <a:ln w="25400" cap="flat" cmpd="sng" algn="ctr">
                <a:solidFill>
                  <a:schemeClr val="bg1"/>
                </a:solidFill>
                <a:prstDash val="solid"/>
              </a:ln>
              <a:effectLst/>
            </p:spPr>
          </p:cxnSp>
          <p:sp>
            <p:nvSpPr>
              <p:cNvPr id="62" name="TextBox 85">
                <a:extLst>
                  <a:ext uri="{FF2B5EF4-FFF2-40B4-BE49-F238E27FC236}">
                    <a16:creationId xmlns:a16="http://schemas.microsoft.com/office/drawing/2014/main" id="{B621BF50-579B-434F-AC85-F3502E8FEA6F}"/>
                  </a:ext>
                </a:extLst>
              </p:cNvPr>
              <p:cNvSpPr txBox="1"/>
              <p:nvPr/>
            </p:nvSpPr>
            <p:spPr>
              <a:xfrm>
                <a:off x="4496419" y="2760388"/>
                <a:ext cx="1221904" cy="369332"/>
              </a:xfrm>
              <a:prstGeom prst="rect">
                <a:avLst/>
              </a:prstGeom>
              <a:noFill/>
            </p:spPr>
            <p:txBody>
              <a:bodyPr wrap="square" rtlCol="0">
                <a:spAutoFit/>
              </a:bodyPr>
              <a:lstStyle/>
              <a:p>
                <a:pPr algn="r">
                  <a:defRPr/>
                </a:pPr>
                <a:r>
                  <a:rPr lang="en-US" kern="0" dirty="0">
                    <a:solidFill>
                      <a:schemeClr val="bg1"/>
                    </a:solidFill>
                  </a:rPr>
                  <a:t>instructors</a:t>
                </a:r>
                <a:endParaRPr lang="en-SG" kern="0" dirty="0">
                  <a:solidFill>
                    <a:schemeClr val="bg1"/>
                  </a:solidFill>
                </a:endParaRPr>
              </a:p>
            </p:txBody>
          </p:sp>
          <p:cxnSp>
            <p:nvCxnSpPr>
              <p:cNvPr id="63" name="Elbow Connector 94">
                <a:extLst>
                  <a:ext uri="{FF2B5EF4-FFF2-40B4-BE49-F238E27FC236}">
                    <a16:creationId xmlns:a16="http://schemas.microsoft.com/office/drawing/2014/main" id="{DCB52789-7585-4B23-B231-7979A4088366}"/>
                  </a:ext>
                </a:extLst>
              </p:cNvPr>
              <p:cNvCxnSpPr>
                <a:stCxn id="51" idx="3"/>
                <a:endCxn id="59" idx="0"/>
              </p:cNvCxnSpPr>
              <p:nvPr/>
            </p:nvCxnSpPr>
            <p:spPr>
              <a:xfrm>
                <a:off x="3592012" y="1911754"/>
                <a:ext cx="904407" cy="554688"/>
              </a:xfrm>
              <a:prstGeom prst="bentConnector2">
                <a:avLst/>
              </a:prstGeom>
              <a:solidFill>
                <a:srgbClr val="C0504D"/>
              </a:solidFill>
              <a:ln w="25400" cap="flat" cmpd="sng" algn="ctr">
                <a:solidFill>
                  <a:schemeClr val="bg1"/>
                </a:solidFill>
                <a:prstDash val="solid"/>
              </a:ln>
              <a:effectLst/>
            </p:spPr>
          </p:cxnSp>
          <p:sp>
            <p:nvSpPr>
              <p:cNvPr id="64" name="TextBox 95">
                <a:extLst>
                  <a:ext uri="{FF2B5EF4-FFF2-40B4-BE49-F238E27FC236}">
                    <a16:creationId xmlns:a16="http://schemas.microsoft.com/office/drawing/2014/main" id="{2BB0D93A-C473-4588-A27B-19E7C58DD78B}"/>
                  </a:ext>
                </a:extLst>
              </p:cNvPr>
              <p:cNvSpPr txBox="1"/>
              <p:nvPr/>
            </p:nvSpPr>
            <p:spPr>
              <a:xfrm>
                <a:off x="4162392" y="2158590"/>
                <a:ext cx="536164"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1</a:t>
                </a:r>
                <a:endParaRPr lang="en-SG" kern="0" dirty="0">
                  <a:solidFill>
                    <a:schemeClr val="bg1"/>
                  </a:solidFill>
                </a:endParaRPr>
              </a:p>
            </p:txBody>
          </p:sp>
          <p:sp>
            <p:nvSpPr>
              <p:cNvPr id="65" name="TextBox 96">
                <a:extLst>
                  <a:ext uri="{FF2B5EF4-FFF2-40B4-BE49-F238E27FC236}">
                    <a16:creationId xmlns:a16="http://schemas.microsoft.com/office/drawing/2014/main" id="{01D42BCB-35DC-416D-9801-B3A9B96885ED}"/>
                  </a:ext>
                </a:extLst>
              </p:cNvPr>
              <p:cNvSpPr txBox="1"/>
              <p:nvPr/>
            </p:nvSpPr>
            <p:spPr>
              <a:xfrm>
                <a:off x="4444739" y="2139468"/>
                <a:ext cx="1335730" cy="369332"/>
              </a:xfrm>
              <a:prstGeom prst="rect">
                <a:avLst/>
              </a:prstGeom>
              <a:noFill/>
            </p:spPr>
            <p:txBody>
              <a:bodyPr wrap="square" rtlCol="0">
                <a:spAutoFit/>
              </a:bodyPr>
              <a:lstStyle/>
              <a:p>
                <a:pPr algn="r">
                  <a:defRPr/>
                </a:pPr>
                <a:r>
                  <a:rPr lang="en-US" kern="0" dirty="0">
                    <a:solidFill>
                      <a:schemeClr val="bg1"/>
                    </a:solidFill>
                  </a:rPr>
                  <a:t>coordinator</a:t>
                </a:r>
                <a:endParaRPr lang="en-SG" kern="0" dirty="0">
                  <a:solidFill>
                    <a:schemeClr val="bg1"/>
                  </a:solidFill>
                </a:endParaRPr>
              </a:p>
            </p:txBody>
          </p:sp>
        </p:grpSp>
      </p:grpSp>
    </p:spTree>
    <p:extLst>
      <p:ext uri="{BB962C8B-B14F-4D97-AF65-F5344CB8AC3E}">
        <p14:creationId xmlns:p14="http://schemas.microsoft.com/office/powerpoint/2010/main" val="221054153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81200" y="3733800"/>
            <a:ext cx="4724400" cy="2339102"/>
          </a:xfrm>
          <a:prstGeom prst="rect">
            <a:avLst/>
          </a:prstGeom>
          <a:noFill/>
        </p:spPr>
        <p:txBody>
          <a:bodyPr wrap="square" rtlCol="0">
            <a:spAutoFit/>
          </a:bodyPr>
          <a:lstStyle/>
          <a:p>
            <a:r>
              <a:rPr lang="en-US" sz="2000" dirty="0">
                <a:solidFill>
                  <a:srgbClr val="FFFF00"/>
                </a:solidFill>
              </a:rPr>
              <a:t>Which principles is most clearly violated?</a:t>
            </a:r>
          </a:p>
          <a:p>
            <a:endParaRPr lang="en-US" dirty="0">
              <a:solidFill>
                <a:schemeClr val="bg1"/>
              </a:solidFill>
            </a:endParaRPr>
          </a:p>
          <a:p>
            <a:pPr marL="285750" indent="-285750">
              <a:buSzPct val="150000"/>
              <a:buFont typeface="Courier New" panose="02070309020205020404" pitchFamily="49" charset="0"/>
              <a:buChar char="o"/>
            </a:pPr>
            <a:r>
              <a:rPr lang="en-US" dirty="0">
                <a:solidFill>
                  <a:schemeClr val="bg1"/>
                </a:solidFill>
              </a:rPr>
              <a:t>Principle of Separation of Concerns</a:t>
            </a:r>
          </a:p>
          <a:p>
            <a:pPr marL="285750" indent="-285750">
              <a:buSzPct val="150000"/>
              <a:buFont typeface="Courier New" panose="02070309020205020404" pitchFamily="49" charset="0"/>
              <a:buChar char="o"/>
            </a:pPr>
            <a:r>
              <a:rPr lang="en-US" dirty="0">
                <a:solidFill>
                  <a:schemeClr val="bg1"/>
                </a:solidFill>
              </a:rPr>
              <a:t>Single Responsibility Principle</a:t>
            </a:r>
          </a:p>
          <a:p>
            <a:pPr marL="285750" indent="-285750">
              <a:buSzPct val="150000"/>
              <a:buFont typeface="Courier New" panose="02070309020205020404" pitchFamily="49" charset="0"/>
              <a:buChar char="o"/>
            </a:pPr>
            <a:r>
              <a:rPr lang="en-US" dirty="0" err="1">
                <a:solidFill>
                  <a:schemeClr val="bg1"/>
                </a:solidFill>
              </a:rPr>
              <a:t>Liskov</a:t>
            </a:r>
            <a:r>
              <a:rPr lang="en-US" dirty="0">
                <a:solidFill>
                  <a:schemeClr val="bg1"/>
                </a:solidFill>
              </a:rPr>
              <a:t> Substitution Principle</a:t>
            </a:r>
          </a:p>
          <a:p>
            <a:pPr marL="285750" indent="-285750">
              <a:buSzPct val="150000"/>
              <a:buFont typeface="Courier New" panose="02070309020205020404" pitchFamily="49" charset="0"/>
              <a:buChar char="o"/>
            </a:pPr>
            <a:r>
              <a:rPr lang="en-US" dirty="0">
                <a:solidFill>
                  <a:schemeClr val="bg1"/>
                </a:solidFill>
              </a:rPr>
              <a:t>Open Closed Principle</a:t>
            </a:r>
          </a:p>
          <a:p>
            <a:pPr marL="285750" indent="-285750">
              <a:buSzPct val="150000"/>
              <a:buFont typeface="Courier New" panose="02070309020205020404" pitchFamily="49" charset="0"/>
              <a:buChar char="o"/>
            </a:pPr>
            <a:r>
              <a:rPr lang="en-US" dirty="0">
                <a:solidFill>
                  <a:schemeClr val="bg1"/>
                </a:solidFill>
              </a:rPr>
              <a:t>Law of Demeter</a:t>
            </a:r>
          </a:p>
          <a:p>
            <a:endParaRPr lang="en-US" dirty="0">
              <a:solidFill>
                <a:schemeClr val="bg1"/>
              </a:solidFill>
            </a:endParaRPr>
          </a:p>
        </p:txBody>
      </p:sp>
      <p:sp>
        <p:nvSpPr>
          <p:cNvPr id="2" name="TextBox 1">
            <a:extLst>
              <a:ext uri="{FF2B5EF4-FFF2-40B4-BE49-F238E27FC236}">
                <a16:creationId xmlns:a16="http://schemas.microsoft.com/office/drawing/2014/main" id="{FAFB10DA-640A-4EB6-8F0E-FD2BEB943275}"/>
              </a:ext>
            </a:extLst>
          </p:cNvPr>
          <p:cNvSpPr txBox="1"/>
          <p:nvPr/>
        </p:nvSpPr>
        <p:spPr>
          <a:xfrm>
            <a:off x="609600" y="609600"/>
            <a:ext cx="609600" cy="461665"/>
          </a:xfrm>
          <a:prstGeom prst="rect">
            <a:avLst/>
          </a:prstGeom>
          <a:noFill/>
        </p:spPr>
        <p:txBody>
          <a:bodyPr wrap="square" rtlCol="0">
            <a:spAutoFit/>
          </a:bodyPr>
          <a:lstStyle/>
          <a:p>
            <a:r>
              <a:rPr lang="en-US" sz="2400" dirty="0">
                <a:solidFill>
                  <a:srgbClr val="FF0000"/>
                </a:solidFill>
              </a:rPr>
              <a:t>1</a:t>
            </a:r>
            <a:endParaRPr lang="en-SG" sz="2400" dirty="0">
              <a:solidFill>
                <a:srgbClr val="FF0000"/>
              </a:solidFill>
            </a:endParaRPr>
          </a:p>
        </p:txBody>
      </p:sp>
      <p:pic>
        <p:nvPicPr>
          <p:cNvPr id="5" name="Picture 7">
            <a:extLst>
              <a:ext uri="{FF2B5EF4-FFF2-40B4-BE49-F238E27FC236}">
                <a16:creationId xmlns:a16="http://schemas.microsoft.com/office/drawing/2014/main" id="{FA09D01A-344E-46AF-9AF5-3616E63358B0}"/>
              </a:ext>
            </a:extLst>
          </p:cNvPr>
          <p:cNvPicPr>
            <a:picLocks noChangeAspect="1"/>
          </p:cNvPicPr>
          <p:nvPr/>
        </p:nvPicPr>
        <p:blipFill>
          <a:blip r:embed="rId4"/>
          <a:stretch>
            <a:fillRect/>
          </a:stretch>
        </p:blipFill>
        <p:spPr>
          <a:xfrm>
            <a:off x="1905000" y="914400"/>
            <a:ext cx="8151906" cy="2438400"/>
          </a:xfrm>
          <a:prstGeom prst="rect">
            <a:avLst/>
          </a:prstGeom>
        </p:spPr>
      </p:pic>
      <p:sp>
        <p:nvSpPr>
          <p:cNvPr id="30" name="Rectangle 29">
            <a:extLst>
              <a:ext uri="{FF2B5EF4-FFF2-40B4-BE49-F238E27FC236}">
                <a16:creationId xmlns:a16="http://schemas.microsoft.com/office/drawing/2014/main" id="{2109C2E4-0DEB-419F-BECC-E642C057DD6A}"/>
              </a:ext>
            </a:extLst>
          </p:cNvPr>
          <p:cNvSpPr/>
          <p:nvPr/>
        </p:nvSpPr>
        <p:spPr>
          <a:xfrm>
            <a:off x="228600" y="4368246"/>
            <a:ext cx="457200" cy="2206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Yes</a:t>
            </a:r>
            <a:endParaRPr lang="en-SG" sz="1600" dirty="0">
              <a:solidFill>
                <a:schemeClr val="bg1"/>
              </a:solidFill>
            </a:endParaRPr>
          </a:p>
        </p:txBody>
      </p:sp>
      <p:sp>
        <p:nvSpPr>
          <p:cNvPr id="31" name="Arrow: Pentagon 30">
            <a:extLst>
              <a:ext uri="{FF2B5EF4-FFF2-40B4-BE49-F238E27FC236}">
                <a16:creationId xmlns:a16="http://schemas.microsoft.com/office/drawing/2014/main" id="{618CBD99-66F9-46F8-A4E0-95E0A9CE30AB}"/>
              </a:ext>
            </a:extLst>
          </p:cNvPr>
          <p:cNvSpPr/>
          <p:nvPr/>
        </p:nvSpPr>
        <p:spPr>
          <a:xfrm>
            <a:off x="1447800" y="4368246"/>
            <a:ext cx="533400" cy="220632"/>
          </a:xfrm>
          <a:prstGeom prst="homePlat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a:t>
            </a:r>
            <a:endParaRPr lang="en-SG" sz="1600" dirty="0">
              <a:solidFill>
                <a:schemeClr val="bg1"/>
              </a:solidFill>
            </a:endParaRPr>
          </a:p>
        </p:txBody>
      </p:sp>
      <p:sp>
        <p:nvSpPr>
          <p:cNvPr id="32" name="Rectangle 31">
            <a:extLst>
              <a:ext uri="{FF2B5EF4-FFF2-40B4-BE49-F238E27FC236}">
                <a16:creationId xmlns:a16="http://schemas.microsoft.com/office/drawing/2014/main" id="{5D89C75F-668A-478C-8A8F-20A70FA6C631}"/>
              </a:ext>
            </a:extLst>
          </p:cNvPr>
          <p:cNvSpPr/>
          <p:nvPr/>
        </p:nvSpPr>
        <p:spPr>
          <a:xfrm>
            <a:off x="685800" y="4368246"/>
            <a:ext cx="762000" cy="2206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Maybe</a:t>
            </a:r>
            <a:endParaRPr lang="en-SG" sz="1600" dirty="0">
              <a:solidFill>
                <a:schemeClr val="bg1"/>
              </a:solidFill>
            </a:endParaRPr>
          </a:p>
        </p:txBody>
      </p:sp>
      <p:sp>
        <p:nvSpPr>
          <p:cNvPr id="33" name="Rectangle 32">
            <a:extLst>
              <a:ext uri="{FF2B5EF4-FFF2-40B4-BE49-F238E27FC236}">
                <a16:creationId xmlns:a16="http://schemas.microsoft.com/office/drawing/2014/main" id="{2AE60A8E-1081-4ACA-9A76-CBF790679977}"/>
              </a:ext>
            </a:extLst>
          </p:cNvPr>
          <p:cNvSpPr/>
          <p:nvPr/>
        </p:nvSpPr>
        <p:spPr>
          <a:xfrm>
            <a:off x="228600" y="4648201"/>
            <a:ext cx="457200" cy="2206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Yes</a:t>
            </a:r>
            <a:endParaRPr lang="en-SG" sz="1600" dirty="0">
              <a:solidFill>
                <a:schemeClr val="bg1"/>
              </a:solidFill>
            </a:endParaRPr>
          </a:p>
        </p:txBody>
      </p:sp>
      <p:sp>
        <p:nvSpPr>
          <p:cNvPr id="34" name="Arrow: Pentagon 33">
            <a:extLst>
              <a:ext uri="{FF2B5EF4-FFF2-40B4-BE49-F238E27FC236}">
                <a16:creationId xmlns:a16="http://schemas.microsoft.com/office/drawing/2014/main" id="{FC402908-93CD-40D2-A441-BA5904D75F2B}"/>
              </a:ext>
            </a:extLst>
          </p:cNvPr>
          <p:cNvSpPr/>
          <p:nvPr/>
        </p:nvSpPr>
        <p:spPr>
          <a:xfrm>
            <a:off x="1447800" y="4648201"/>
            <a:ext cx="533400" cy="220632"/>
          </a:xfrm>
          <a:prstGeom prst="homePlat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a:t>
            </a:r>
            <a:endParaRPr lang="en-SG" sz="1600" dirty="0">
              <a:solidFill>
                <a:schemeClr val="bg1"/>
              </a:solidFill>
            </a:endParaRPr>
          </a:p>
        </p:txBody>
      </p:sp>
      <p:sp>
        <p:nvSpPr>
          <p:cNvPr id="35" name="Rectangle 34">
            <a:extLst>
              <a:ext uri="{FF2B5EF4-FFF2-40B4-BE49-F238E27FC236}">
                <a16:creationId xmlns:a16="http://schemas.microsoft.com/office/drawing/2014/main" id="{AF697776-6CE8-4D4E-AFC3-5C6E6A9C3133}"/>
              </a:ext>
            </a:extLst>
          </p:cNvPr>
          <p:cNvSpPr/>
          <p:nvPr/>
        </p:nvSpPr>
        <p:spPr>
          <a:xfrm>
            <a:off x="685800" y="4648201"/>
            <a:ext cx="762000" cy="2206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Maybe</a:t>
            </a:r>
            <a:endParaRPr lang="en-SG" sz="1600" dirty="0">
              <a:solidFill>
                <a:schemeClr val="bg1"/>
              </a:solidFill>
            </a:endParaRPr>
          </a:p>
        </p:txBody>
      </p:sp>
      <p:sp>
        <p:nvSpPr>
          <p:cNvPr id="36" name="Rectangle 35">
            <a:extLst>
              <a:ext uri="{FF2B5EF4-FFF2-40B4-BE49-F238E27FC236}">
                <a16:creationId xmlns:a16="http://schemas.microsoft.com/office/drawing/2014/main" id="{5485DFDA-D248-4357-96D8-EC1C18B3D63D}"/>
              </a:ext>
            </a:extLst>
          </p:cNvPr>
          <p:cNvSpPr/>
          <p:nvPr/>
        </p:nvSpPr>
        <p:spPr>
          <a:xfrm>
            <a:off x="228600" y="4933738"/>
            <a:ext cx="457200" cy="2206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Yes</a:t>
            </a:r>
            <a:endParaRPr lang="en-SG" sz="1600" dirty="0">
              <a:solidFill>
                <a:schemeClr val="bg1"/>
              </a:solidFill>
            </a:endParaRPr>
          </a:p>
        </p:txBody>
      </p:sp>
      <p:sp>
        <p:nvSpPr>
          <p:cNvPr id="37" name="Arrow: Pentagon 36">
            <a:extLst>
              <a:ext uri="{FF2B5EF4-FFF2-40B4-BE49-F238E27FC236}">
                <a16:creationId xmlns:a16="http://schemas.microsoft.com/office/drawing/2014/main" id="{651A64CA-CD74-4FB9-8A5F-611F338FA63C}"/>
              </a:ext>
            </a:extLst>
          </p:cNvPr>
          <p:cNvSpPr/>
          <p:nvPr/>
        </p:nvSpPr>
        <p:spPr>
          <a:xfrm>
            <a:off x="1447800" y="4933738"/>
            <a:ext cx="533400" cy="220632"/>
          </a:xfrm>
          <a:prstGeom prst="homePlat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a:t>
            </a:r>
            <a:endParaRPr lang="en-SG" sz="1600" dirty="0">
              <a:solidFill>
                <a:schemeClr val="bg1"/>
              </a:solidFill>
            </a:endParaRPr>
          </a:p>
        </p:txBody>
      </p:sp>
      <p:sp>
        <p:nvSpPr>
          <p:cNvPr id="38" name="Rectangle 37">
            <a:extLst>
              <a:ext uri="{FF2B5EF4-FFF2-40B4-BE49-F238E27FC236}">
                <a16:creationId xmlns:a16="http://schemas.microsoft.com/office/drawing/2014/main" id="{E361BEA0-CDDA-4DB1-964D-9FCAED5AE4FF}"/>
              </a:ext>
            </a:extLst>
          </p:cNvPr>
          <p:cNvSpPr/>
          <p:nvPr/>
        </p:nvSpPr>
        <p:spPr>
          <a:xfrm>
            <a:off x="685800" y="4933738"/>
            <a:ext cx="762000" cy="2206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Maybe</a:t>
            </a:r>
            <a:endParaRPr lang="en-SG" sz="1600" dirty="0">
              <a:solidFill>
                <a:schemeClr val="bg1"/>
              </a:solidFill>
            </a:endParaRPr>
          </a:p>
        </p:txBody>
      </p:sp>
      <p:sp>
        <p:nvSpPr>
          <p:cNvPr id="42" name="Rectangle 41">
            <a:extLst>
              <a:ext uri="{FF2B5EF4-FFF2-40B4-BE49-F238E27FC236}">
                <a16:creationId xmlns:a16="http://schemas.microsoft.com/office/drawing/2014/main" id="{08B688E4-47F9-4D4C-86E4-1F27EA89069E}"/>
              </a:ext>
            </a:extLst>
          </p:cNvPr>
          <p:cNvSpPr/>
          <p:nvPr/>
        </p:nvSpPr>
        <p:spPr>
          <a:xfrm>
            <a:off x="685800" y="5465494"/>
            <a:ext cx="762000" cy="2206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Maybe</a:t>
            </a:r>
            <a:endParaRPr lang="en-SG" sz="1600" dirty="0">
              <a:solidFill>
                <a:schemeClr val="bg1"/>
              </a:solidFill>
            </a:endParaRPr>
          </a:p>
        </p:txBody>
      </p:sp>
      <p:sp>
        <p:nvSpPr>
          <p:cNvPr id="43" name="Arrow: Pentagon 42">
            <a:extLst>
              <a:ext uri="{FF2B5EF4-FFF2-40B4-BE49-F238E27FC236}">
                <a16:creationId xmlns:a16="http://schemas.microsoft.com/office/drawing/2014/main" id="{15F5E981-57B6-4596-81F0-562B2A51F832}"/>
              </a:ext>
            </a:extLst>
          </p:cNvPr>
          <p:cNvSpPr/>
          <p:nvPr/>
        </p:nvSpPr>
        <p:spPr>
          <a:xfrm>
            <a:off x="1447800" y="5465494"/>
            <a:ext cx="533400" cy="220632"/>
          </a:xfrm>
          <a:prstGeom prst="homePlat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a:t>
            </a:r>
            <a:endParaRPr lang="en-SG" sz="1600" dirty="0">
              <a:solidFill>
                <a:schemeClr val="bg1"/>
              </a:solidFill>
            </a:endParaRPr>
          </a:p>
        </p:txBody>
      </p:sp>
      <p:sp>
        <p:nvSpPr>
          <p:cNvPr id="44" name="Rectangle 43">
            <a:extLst>
              <a:ext uri="{FF2B5EF4-FFF2-40B4-BE49-F238E27FC236}">
                <a16:creationId xmlns:a16="http://schemas.microsoft.com/office/drawing/2014/main" id="{43312AD4-BEA2-489E-B30A-75484B1E0D14}"/>
              </a:ext>
            </a:extLst>
          </p:cNvPr>
          <p:cNvSpPr/>
          <p:nvPr/>
        </p:nvSpPr>
        <p:spPr>
          <a:xfrm>
            <a:off x="228600" y="5465494"/>
            <a:ext cx="457200" cy="2206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Yes</a:t>
            </a:r>
            <a:endParaRPr lang="en-SG" sz="1600" dirty="0">
              <a:solidFill>
                <a:schemeClr val="bg1"/>
              </a:solidFill>
            </a:endParaRPr>
          </a:p>
        </p:txBody>
      </p:sp>
      <p:sp>
        <p:nvSpPr>
          <p:cNvPr id="45" name="Arrow: Pentagon 44">
            <a:extLst>
              <a:ext uri="{FF2B5EF4-FFF2-40B4-BE49-F238E27FC236}">
                <a16:creationId xmlns:a16="http://schemas.microsoft.com/office/drawing/2014/main" id="{B1A10B6A-C7E7-4713-8630-D399E3C86433}"/>
              </a:ext>
            </a:extLst>
          </p:cNvPr>
          <p:cNvSpPr/>
          <p:nvPr/>
        </p:nvSpPr>
        <p:spPr>
          <a:xfrm>
            <a:off x="1447800" y="4933738"/>
            <a:ext cx="533400" cy="220632"/>
          </a:xfrm>
          <a:prstGeom prst="homePlat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a:t>
            </a:r>
            <a:endParaRPr lang="en-SG" sz="1400" dirty="0">
              <a:solidFill>
                <a:schemeClr val="bg1"/>
              </a:solidFill>
            </a:endParaRPr>
          </a:p>
        </p:txBody>
      </p:sp>
      <p:sp>
        <p:nvSpPr>
          <p:cNvPr id="46" name="Rectangle 45">
            <a:extLst>
              <a:ext uri="{FF2B5EF4-FFF2-40B4-BE49-F238E27FC236}">
                <a16:creationId xmlns:a16="http://schemas.microsoft.com/office/drawing/2014/main" id="{30473FE5-9798-48F2-BB82-2806BC3DC400}"/>
              </a:ext>
            </a:extLst>
          </p:cNvPr>
          <p:cNvSpPr/>
          <p:nvPr/>
        </p:nvSpPr>
        <p:spPr>
          <a:xfrm>
            <a:off x="228600" y="5199616"/>
            <a:ext cx="457200" cy="2206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Yes</a:t>
            </a:r>
            <a:endParaRPr lang="en-SG" sz="1600" dirty="0">
              <a:solidFill>
                <a:schemeClr val="bg1"/>
              </a:solidFill>
            </a:endParaRPr>
          </a:p>
        </p:txBody>
      </p:sp>
      <p:sp>
        <p:nvSpPr>
          <p:cNvPr id="47" name="Arrow: Pentagon 46">
            <a:extLst>
              <a:ext uri="{FF2B5EF4-FFF2-40B4-BE49-F238E27FC236}">
                <a16:creationId xmlns:a16="http://schemas.microsoft.com/office/drawing/2014/main" id="{F6A69FDF-D054-4C8A-8095-70E49D15DAA7}"/>
              </a:ext>
            </a:extLst>
          </p:cNvPr>
          <p:cNvSpPr/>
          <p:nvPr/>
        </p:nvSpPr>
        <p:spPr>
          <a:xfrm>
            <a:off x="1447800" y="5199616"/>
            <a:ext cx="533400" cy="220632"/>
          </a:xfrm>
          <a:prstGeom prst="homePlat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No</a:t>
            </a:r>
            <a:endParaRPr lang="en-SG" sz="1600" dirty="0">
              <a:solidFill>
                <a:schemeClr val="bg1"/>
              </a:solidFill>
            </a:endParaRPr>
          </a:p>
        </p:txBody>
      </p:sp>
      <p:sp>
        <p:nvSpPr>
          <p:cNvPr id="48" name="Rectangle 47">
            <a:extLst>
              <a:ext uri="{FF2B5EF4-FFF2-40B4-BE49-F238E27FC236}">
                <a16:creationId xmlns:a16="http://schemas.microsoft.com/office/drawing/2014/main" id="{10B401B3-6679-44E0-9BB6-45F8FF6AA162}"/>
              </a:ext>
            </a:extLst>
          </p:cNvPr>
          <p:cNvSpPr/>
          <p:nvPr/>
        </p:nvSpPr>
        <p:spPr>
          <a:xfrm>
            <a:off x="685800" y="5199616"/>
            <a:ext cx="762000" cy="220632"/>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Maybe</a:t>
            </a:r>
            <a:endParaRPr lang="en-SG" sz="1600" dirty="0">
              <a:solidFill>
                <a:schemeClr val="bg1"/>
              </a:solidFill>
            </a:endParaRPr>
          </a:p>
        </p:txBody>
      </p:sp>
      <p:sp>
        <p:nvSpPr>
          <p:cNvPr id="49" name="Arrow: Pentagon 48">
            <a:extLst>
              <a:ext uri="{FF2B5EF4-FFF2-40B4-BE49-F238E27FC236}">
                <a16:creationId xmlns:a16="http://schemas.microsoft.com/office/drawing/2014/main" id="{AF69B327-91BA-4ECF-A8C5-DABEA8B8D117}"/>
              </a:ext>
            </a:extLst>
          </p:cNvPr>
          <p:cNvSpPr/>
          <p:nvPr/>
        </p:nvSpPr>
        <p:spPr>
          <a:xfrm>
            <a:off x="1447800" y="5199616"/>
            <a:ext cx="533400" cy="220632"/>
          </a:xfrm>
          <a:prstGeom prst="homePlat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a:t>
            </a:r>
            <a:endParaRPr lang="en-SG" sz="1400" dirty="0">
              <a:solidFill>
                <a:schemeClr val="bg1"/>
              </a:solidFill>
            </a:endParaRPr>
          </a:p>
        </p:txBody>
      </p:sp>
      <p:sp>
        <p:nvSpPr>
          <p:cNvPr id="50" name="Rectangle 2">
            <a:extLst>
              <a:ext uri="{FF2B5EF4-FFF2-40B4-BE49-F238E27FC236}">
                <a16:creationId xmlns:a16="http://schemas.microsoft.com/office/drawing/2014/main" id="{6C84E5F7-786B-4457-B182-06F68BA39495}"/>
              </a:ext>
            </a:extLst>
          </p:cNvPr>
          <p:cNvSpPr/>
          <p:nvPr/>
        </p:nvSpPr>
        <p:spPr>
          <a:xfrm>
            <a:off x="6858000" y="3900861"/>
            <a:ext cx="5103906" cy="584775"/>
          </a:xfrm>
          <a:prstGeom prst="rect">
            <a:avLst/>
          </a:prstGeom>
          <a:solidFill>
            <a:srgbClr val="00B0F0"/>
          </a:solidFill>
        </p:spPr>
        <p:txBody>
          <a:bodyPr wrap="square">
            <a:spAutoFit/>
          </a:bodyPr>
          <a:lstStyle/>
          <a:p>
            <a:r>
              <a:rPr lang="en-US" sz="1600" dirty="0"/>
              <a:t>Separate the code into distinct sections, such that each section addresses a separate concern.</a:t>
            </a:r>
            <a:endParaRPr lang="en-SG" sz="1400" dirty="0"/>
          </a:p>
        </p:txBody>
      </p:sp>
      <p:cxnSp>
        <p:nvCxnSpPr>
          <p:cNvPr id="51" name="Straight Connector 50">
            <a:extLst>
              <a:ext uri="{FF2B5EF4-FFF2-40B4-BE49-F238E27FC236}">
                <a16:creationId xmlns:a16="http://schemas.microsoft.com/office/drawing/2014/main" id="{F8A6457C-0D8E-408C-99A0-3B9D4C10FE75}"/>
              </a:ext>
            </a:extLst>
          </p:cNvPr>
          <p:cNvCxnSpPr>
            <a:endCxn id="50" idx="1"/>
          </p:cNvCxnSpPr>
          <p:nvPr/>
        </p:nvCxnSpPr>
        <p:spPr>
          <a:xfrm flipV="1">
            <a:off x="5715000" y="4193249"/>
            <a:ext cx="1143000" cy="337029"/>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E4C04CCE-3B57-4E87-9F3C-63D2A4D77D3E}"/>
              </a:ext>
            </a:extLst>
          </p:cNvPr>
          <p:cNvGrpSpPr/>
          <p:nvPr/>
        </p:nvGrpSpPr>
        <p:grpSpPr>
          <a:xfrm>
            <a:off x="5181600" y="4530278"/>
            <a:ext cx="6780306" cy="338554"/>
            <a:chOff x="5181600" y="4530278"/>
            <a:chExt cx="6780306" cy="338554"/>
          </a:xfrm>
        </p:grpSpPr>
        <p:sp>
          <p:nvSpPr>
            <p:cNvPr id="53" name="Rectangle 2">
              <a:extLst>
                <a:ext uri="{FF2B5EF4-FFF2-40B4-BE49-F238E27FC236}">
                  <a16:creationId xmlns:a16="http://schemas.microsoft.com/office/drawing/2014/main" id="{606A5735-0D99-4BBA-988E-96BC7AD6B917}"/>
                </a:ext>
              </a:extLst>
            </p:cNvPr>
            <p:cNvSpPr/>
            <p:nvPr/>
          </p:nvSpPr>
          <p:spPr>
            <a:xfrm>
              <a:off x="6858000" y="4530278"/>
              <a:ext cx="5103906" cy="338554"/>
            </a:xfrm>
            <a:prstGeom prst="rect">
              <a:avLst/>
            </a:prstGeom>
            <a:solidFill>
              <a:srgbClr val="00B0F0"/>
            </a:solidFill>
          </p:spPr>
          <p:txBody>
            <a:bodyPr wrap="square">
              <a:spAutoFit/>
            </a:bodyPr>
            <a:lstStyle/>
            <a:p>
              <a:r>
                <a:rPr lang="en-US" sz="1600" dirty="0"/>
                <a:t>A class should have one, and only one, reason to change.</a:t>
              </a:r>
              <a:endParaRPr lang="en-SG" sz="1400" dirty="0"/>
            </a:p>
          </p:txBody>
        </p:sp>
        <p:cxnSp>
          <p:nvCxnSpPr>
            <p:cNvPr id="54" name="Straight Connector 53">
              <a:extLst>
                <a:ext uri="{FF2B5EF4-FFF2-40B4-BE49-F238E27FC236}">
                  <a16:creationId xmlns:a16="http://schemas.microsoft.com/office/drawing/2014/main" id="{AB99E9C8-2D40-42AC-831A-6857A5A94B17}"/>
                </a:ext>
              </a:extLst>
            </p:cNvPr>
            <p:cNvCxnSpPr>
              <a:cxnSpLocks/>
              <a:endCxn id="53" idx="1"/>
            </p:cNvCxnSpPr>
            <p:nvPr/>
          </p:nvCxnSpPr>
          <p:spPr>
            <a:xfrm flipV="1">
              <a:off x="5181600" y="4699555"/>
              <a:ext cx="1676400" cy="123112"/>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00833E54-8B2D-4027-85D9-0BBD330C9795}"/>
              </a:ext>
            </a:extLst>
          </p:cNvPr>
          <p:cNvGrpSpPr/>
          <p:nvPr/>
        </p:nvGrpSpPr>
        <p:grpSpPr>
          <a:xfrm>
            <a:off x="5029200" y="4913474"/>
            <a:ext cx="6932706" cy="338554"/>
            <a:chOff x="5029200" y="4913474"/>
            <a:chExt cx="6932706" cy="338554"/>
          </a:xfrm>
        </p:grpSpPr>
        <p:sp>
          <p:nvSpPr>
            <p:cNvPr id="56" name="Rectangle 2">
              <a:extLst>
                <a:ext uri="{FF2B5EF4-FFF2-40B4-BE49-F238E27FC236}">
                  <a16:creationId xmlns:a16="http://schemas.microsoft.com/office/drawing/2014/main" id="{55D5D4A5-7F83-4CB1-9106-309009EF9BA8}"/>
                </a:ext>
              </a:extLst>
            </p:cNvPr>
            <p:cNvSpPr/>
            <p:nvPr/>
          </p:nvSpPr>
          <p:spPr>
            <a:xfrm>
              <a:off x="6858000" y="4913474"/>
              <a:ext cx="5103906" cy="338554"/>
            </a:xfrm>
            <a:prstGeom prst="rect">
              <a:avLst/>
            </a:prstGeom>
            <a:solidFill>
              <a:srgbClr val="00B0F0"/>
            </a:solidFill>
          </p:spPr>
          <p:txBody>
            <a:bodyPr wrap="square">
              <a:spAutoFit/>
            </a:bodyPr>
            <a:lstStyle/>
            <a:p>
              <a:r>
                <a:rPr lang="en-US" sz="1600" dirty="0"/>
                <a:t>Derived classes must be substitutable for their base classes.</a:t>
              </a:r>
              <a:endParaRPr lang="en-SG" sz="1400" dirty="0"/>
            </a:p>
          </p:txBody>
        </p:sp>
        <p:cxnSp>
          <p:nvCxnSpPr>
            <p:cNvPr id="57" name="Straight Connector 56">
              <a:extLst>
                <a:ext uri="{FF2B5EF4-FFF2-40B4-BE49-F238E27FC236}">
                  <a16:creationId xmlns:a16="http://schemas.microsoft.com/office/drawing/2014/main" id="{B6CB1B14-89E1-4796-A987-C8C9B2D96789}"/>
                </a:ext>
              </a:extLst>
            </p:cNvPr>
            <p:cNvCxnSpPr>
              <a:cxnSpLocks/>
              <a:endCxn id="56" idx="1"/>
            </p:cNvCxnSpPr>
            <p:nvPr/>
          </p:nvCxnSpPr>
          <p:spPr>
            <a:xfrm>
              <a:off x="5029200" y="5019709"/>
              <a:ext cx="1828800" cy="63042"/>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86DCF5C3-838E-4A35-8137-0E20F4E11F58}"/>
              </a:ext>
            </a:extLst>
          </p:cNvPr>
          <p:cNvGrpSpPr/>
          <p:nvPr/>
        </p:nvGrpSpPr>
        <p:grpSpPr>
          <a:xfrm>
            <a:off x="4495800" y="5296670"/>
            <a:ext cx="7466106" cy="584775"/>
            <a:chOff x="4495800" y="5296670"/>
            <a:chExt cx="7466106" cy="584775"/>
          </a:xfrm>
        </p:grpSpPr>
        <p:sp>
          <p:nvSpPr>
            <p:cNvPr id="59" name="Rectangle 2">
              <a:extLst>
                <a:ext uri="{FF2B5EF4-FFF2-40B4-BE49-F238E27FC236}">
                  <a16:creationId xmlns:a16="http://schemas.microsoft.com/office/drawing/2014/main" id="{B4774F6B-2B42-40BA-8758-0CF5B6219115}"/>
                </a:ext>
              </a:extLst>
            </p:cNvPr>
            <p:cNvSpPr/>
            <p:nvPr/>
          </p:nvSpPr>
          <p:spPr>
            <a:xfrm>
              <a:off x="7618506" y="5296670"/>
              <a:ext cx="4343400" cy="584775"/>
            </a:xfrm>
            <a:prstGeom prst="rect">
              <a:avLst/>
            </a:prstGeom>
            <a:solidFill>
              <a:srgbClr val="00B0F0"/>
            </a:solidFill>
          </p:spPr>
          <p:txBody>
            <a:bodyPr wrap="square">
              <a:spAutoFit/>
            </a:bodyPr>
            <a:lstStyle/>
            <a:p>
              <a:r>
                <a:rPr lang="en-US" sz="1600" dirty="0"/>
                <a:t>A module should be </a:t>
              </a:r>
              <a:r>
                <a:rPr lang="en-US" sz="1600" i="1" dirty="0"/>
                <a:t>open</a:t>
              </a:r>
              <a:r>
                <a:rPr lang="en-US" sz="1600" dirty="0"/>
                <a:t> for extension but </a:t>
              </a:r>
              <a:r>
                <a:rPr lang="en-US" sz="1600" i="1" dirty="0"/>
                <a:t>closed</a:t>
              </a:r>
              <a:r>
                <a:rPr lang="en-US" sz="1600" dirty="0"/>
                <a:t> for modification.</a:t>
              </a:r>
              <a:endParaRPr lang="en-SG" sz="1400" dirty="0"/>
            </a:p>
          </p:txBody>
        </p:sp>
        <p:cxnSp>
          <p:nvCxnSpPr>
            <p:cNvPr id="60" name="Straight Connector 59">
              <a:extLst>
                <a:ext uri="{FF2B5EF4-FFF2-40B4-BE49-F238E27FC236}">
                  <a16:creationId xmlns:a16="http://schemas.microsoft.com/office/drawing/2014/main" id="{56F137B5-234B-43C8-81E3-8820CD242ADE}"/>
                </a:ext>
              </a:extLst>
            </p:cNvPr>
            <p:cNvCxnSpPr>
              <a:cxnSpLocks/>
              <a:endCxn id="59" idx="1"/>
            </p:cNvCxnSpPr>
            <p:nvPr/>
          </p:nvCxnSpPr>
          <p:spPr>
            <a:xfrm>
              <a:off x="4495800" y="5296670"/>
              <a:ext cx="3122706" cy="292388"/>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1D7876E0-74A0-4AA0-A416-C98C84AC86B6}"/>
              </a:ext>
            </a:extLst>
          </p:cNvPr>
          <p:cNvGrpSpPr/>
          <p:nvPr/>
        </p:nvGrpSpPr>
        <p:grpSpPr>
          <a:xfrm>
            <a:off x="3962400" y="5642228"/>
            <a:ext cx="7999506" cy="622413"/>
            <a:chOff x="3962400" y="5642228"/>
            <a:chExt cx="7999506" cy="622413"/>
          </a:xfrm>
        </p:grpSpPr>
        <p:sp>
          <p:nvSpPr>
            <p:cNvPr id="62" name="Rectangle 2">
              <a:extLst>
                <a:ext uri="{FF2B5EF4-FFF2-40B4-BE49-F238E27FC236}">
                  <a16:creationId xmlns:a16="http://schemas.microsoft.com/office/drawing/2014/main" id="{30F4AFDC-7872-4D53-8FEC-3BC8D7C12267}"/>
                </a:ext>
              </a:extLst>
            </p:cNvPr>
            <p:cNvSpPr/>
            <p:nvPr/>
          </p:nvSpPr>
          <p:spPr>
            <a:xfrm>
              <a:off x="7618506" y="5926087"/>
              <a:ext cx="4343400" cy="338554"/>
            </a:xfrm>
            <a:prstGeom prst="rect">
              <a:avLst/>
            </a:prstGeom>
            <a:solidFill>
              <a:srgbClr val="00B0F0"/>
            </a:solidFill>
          </p:spPr>
          <p:txBody>
            <a:bodyPr wrap="square">
              <a:spAutoFit/>
            </a:bodyPr>
            <a:lstStyle/>
            <a:p>
              <a:r>
                <a:rPr lang="en-SG" sz="1600" dirty="0">
                  <a:solidFill>
                    <a:srgbClr val="212529"/>
                  </a:solidFill>
                  <a:latin typeface="+mj-lt"/>
                </a:rPr>
                <a:t>Don’t talk to strangers</a:t>
              </a:r>
              <a:endParaRPr lang="en-SG" sz="1600" dirty="0">
                <a:latin typeface="+mj-lt"/>
              </a:endParaRPr>
            </a:p>
          </p:txBody>
        </p:sp>
        <p:cxnSp>
          <p:nvCxnSpPr>
            <p:cNvPr id="63" name="Straight Connector 62">
              <a:extLst>
                <a:ext uri="{FF2B5EF4-FFF2-40B4-BE49-F238E27FC236}">
                  <a16:creationId xmlns:a16="http://schemas.microsoft.com/office/drawing/2014/main" id="{000C6968-F006-48CE-89E0-0CBB2D9C6B42}"/>
                </a:ext>
              </a:extLst>
            </p:cNvPr>
            <p:cNvCxnSpPr>
              <a:cxnSpLocks/>
              <a:endCxn id="62" idx="1"/>
            </p:cNvCxnSpPr>
            <p:nvPr/>
          </p:nvCxnSpPr>
          <p:spPr>
            <a:xfrm>
              <a:off x="3962400" y="5642228"/>
              <a:ext cx="3656106" cy="453136"/>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4167203"/>
      </p:ext>
    </p:extLst>
  </p:cSld>
  <p:clrMapOvr>
    <a:masterClrMapping/>
  </p:clrMapOvr>
  <mc:AlternateContent xmlns:mc="http://schemas.openxmlformats.org/markup-compatibility/2006" xmlns:p14="http://schemas.microsoft.com/office/powerpoint/2010/main">
    <mc:Choice Requires="p14">
      <p:transition spd="med" p14:dur="700">
        <p:fade/>
        <p:sndAc>
          <p:stSnd>
            <p:snd r:embed="rId3" name="cashreg.wav"/>
          </p:stSnd>
        </p:sndAc>
      </p:transition>
    </mc:Choice>
    <mc:Fallback xmlns="">
      <p:transition spd="med">
        <p:fade/>
        <p:sndAc>
          <p:stSnd>
            <p:snd r:embed="rId7" name="cashre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dir="cw">
                                      <p:cBhvr>
                                        <p:cTn id="17" dur="500" fill="hold"/>
                                        <p:tgtEl>
                                          <p:spTgt spid="32"/>
                                        </p:tgtEl>
                                        <p:attrNameLst>
                                          <p:attrName>fillcolor</p:attrName>
                                        </p:attrNameLst>
                                      </p:cBhvr>
                                      <p:to>
                                        <a:srgbClr val="FF0000"/>
                                      </p:to>
                                    </p:animClr>
                                    <p:set>
                                      <p:cBhvr>
                                        <p:cTn id="18" dur="500" fill="hold"/>
                                        <p:tgtEl>
                                          <p:spTgt spid="32"/>
                                        </p:tgtEl>
                                        <p:attrNameLst>
                                          <p:attrName>fill.type</p:attrName>
                                        </p:attrNameLst>
                                      </p:cBhvr>
                                      <p:to>
                                        <p:strVal val="solid"/>
                                      </p:to>
                                    </p:set>
                                    <p:set>
                                      <p:cBhvr>
                                        <p:cTn id="19" dur="500" fill="hold"/>
                                        <p:tgtEl>
                                          <p:spTgt spid="32"/>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1" nodeType="clickEffect">
                                  <p:stCondLst>
                                    <p:cond delay="0"/>
                                  </p:stCondLst>
                                  <p:childTnLst>
                                    <p:set>
                                      <p:cBhvr>
                                        <p:cTn id="23" dur="indefinite"/>
                                        <p:tgtEl>
                                          <p:spTgt spid="30"/>
                                        </p:tgtEl>
                                        <p:attrNameLst>
                                          <p:attrName>style.opacity</p:attrName>
                                        </p:attrNameLst>
                                      </p:cBhvr>
                                      <p:to>
                                        <p:strVal val="0.25"/>
                                      </p:to>
                                    </p:set>
                                    <p:animEffect filter="image" prLst="opacity: 0.25">
                                      <p:cBhvr rctx="IE">
                                        <p:cTn id="24" dur="indefinite"/>
                                        <p:tgtEl>
                                          <p:spTgt spid="30"/>
                                        </p:tgtEl>
                                      </p:cBhvr>
                                    </p:animEffect>
                                  </p:childTnLst>
                                </p:cTn>
                              </p:par>
                              <p:par>
                                <p:cTn id="25" presetID="9" presetClass="emph" presetSubtype="0" grpId="1" nodeType="withEffect">
                                  <p:stCondLst>
                                    <p:cond delay="0"/>
                                  </p:stCondLst>
                                  <p:childTnLst>
                                    <p:set>
                                      <p:cBhvr>
                                        <p:cTn id="26" dur="indefinite"/>
                                        <p:tgtEl>
                                          <p:spTgt spid="31"/>
                                        </p:tgtEl>
                                        <p:attrNameLst>
                                          <p:attrName>style.opacity</p:attrName>
                                        </p:attrNameLst>
                                      </p:cBhvr>
                                      <p:to>
                                        <p:strVal val="0.25"/>
                                      </p:to>
                                    </p:set>
                                    <p:animEffect filter="image" prLst="opacity: 0.25">
                                      <p:cBhvr rctx="IE">
                                        <p:cTn id="27" dur="indefinite"/>
                                        <p:tgtEl>
                                          <p:spTgt spid="31"/>
                                        </p:tgtEl>
                                      </p:cBhvr>
                                    </p:animEffect>
                                  </p:childTnLst>
                                </p:cTn>
                              </p:par>
                              <p:par>
                                <p:cTn id="28" presetID="9" presetClass="emph" presetSubtype="0" grpId="1" nodeType="withEffect">
                                  <p:stCondLst>
                                    <p:cond delay="0"/>
                                  </p:stCondLst>
                                  <p:childTnLst>
                                    <p:set>
                                      <p:cBhvr>
                                        <p:cTn id="29" dur="indefinite"/>
                                        <p:tgtEl>
                                          <p:spTgt spid="32"/>
                                        </p:tgtEl>
                                        <p:attrNameLst>
                                          <p:attrName>style.opacity</p:attrName>
                                        </p:attrNameLst>
                                      </p:cBhvr>
                                      <p:to>
                                        <p:strVal val="0.25"/>
                                      </p:to>
                                    </p:set>
                                    <p:animEffect filter="image" prLst="opacity: 0.25">
                                      <p:cBhvr rctx="IE">
                                        <p:cTn id="30" dur="indefinite"/>
                                        <p:tgtEl>
                                          <p:spTgt spid="32"/>
                                        </p:tgtEl>
                                      </p:cBhvr>
                                    </p:animEffec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mph" presetSubtype="2" fill="hold" nodeType="clickEffect">
                                  <p:stCondLst>
                                    <p:cond delay="0"/>
                                  </p:stCondLst>
                                  <p:childTnLst>
                                    <p:animClr clrSpc="rgb" dir="cw">
                                      <p:cBhvr>
                                        <p:cTn id="44" dur="500" fill="hold"/>
                                        <p:tgtEl>
                                          <p:spTgt spid="35"/>
                                        </p:tgtEl>
                                        <p:attrNameLst>
                                          <p:attrName>fillcolor</p:attrName>
                                        </p:attrNameLst>
                                      </p:cBhvr>
                                      <p:to>
                                        <a:srgbClr val="FF0000"/>
                                      </p:to>
                                    </p:animClr>
                                    <p:set>
                                      <p:cBhvr>
                                        <p:cTn id="45" dur="500" fill="hold"/>
                                        <p:tgtEl>
                                          <p:spTgt spid="35"/>
                                        </p:tgtEl>
                                        <p:attrNameLst>
                                          <p:attrName>fill.type</p:attrName>
                                        </p:attrNameLst>
                                      </p:cBhvr>
                                      <p:to>
                                        <p:strVal val="solid"/>
                                      </p:to>
                                    </p:set>
                                    <p:set>
                                      <p:cBhvr>
                                        <p:cTn id="46" dur="500" fill="hold"/>
                                        <p:tgtEl>
                                          <p:spTgt spid="35"/>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9" presetClass="emph" presetSubtype="0" grpId="1" nodeType="clickEffect">
                                  <p:stCondLst>
                                    <p:cond delay="0"/>
                                  </p:stCondLst>
                                  <p:childTnLst>
                                    <p:set>
                                      <p:cBhvr>
                                        <p:cTn id="50" dur="indefinite"/>
                                        <p:tgtEl>
                                          <p:spTgt spid="33"/>
                                        </p:tgtEl>
                                        <p:attrNameLst>
                                          <p:attrName>style.opacity</p:attrName>
                                        </p:attrNameLst>
                                      </p:cBhvr>
                                      <p:to>
                                        <p:strVal val="0.25"/>
                                      </p:to>
                                    </p:set>
                                    <p:animEffect filter="image" prLst="opacity: 0.25">
                                      <p:cBhvr rctx="IE">
                                        <p:cTn id="51" dur="indefinite"/>
                                        <p:tgtEl>
                                          <p:spTgt spid="33"/>
                                        </p:tgtEl>
                                      </p:cBhvr>
                                    </p:animEffect>
                                  </p:childTnLst>
                                </p:cTn>
                              </p:par>
                              <p:par>
                                <p:cTn id="52" presetID="9" presetClass="emph" presetSubtype="0" grpId="1" nodeType="withEffect">
                                  <p:stCondLst>
                                    <p:cond delay="0"/>
                                  </p:stCondLst>
                                  <p:childTnLst>
                                    <p:set>
                                      <p:cBhvr>
                                        <p:cTn id="53" dur="indefinite"/>
                                        <p:tgtEl>
                                          <p:spTgt spid="34"/>
                                        </p:tgtEl>
                                        <p:attrNameLst>
                                          <p:attrName>style.opacity</p:attrName>
                                        </p:attrNameLst>
                                      </p:cBhvr>
                                      <p:to>
                                        <p:strVal val="0.25"/>
                                      </p:to>
                                    </p:set>
                                    <p:animEffect filter="image" prLst="opacity: 0.25">
                                      <p:cBhvr rctx="IE">
                                        <p:cTn id="54" dur="indefinite"/>
                                        <p:tgtEl>
                                          <p:spTgt spid="34"/>
                                        </p:tgtEl>
                                      </p:cBhvr>
                                    </p:animEffect>
                                  </p:childTnLst>
                                </p:cTn>
                              </p:par>
                              <p:par>
                                <p:cTn id="55" presetID="9" presetClass="emph" presetSubtype="0" grpId="1" nodeType="withEffect">
                                  <p:stCondLst>
                                    <p:cond delay="0"/>
                                  </p:stCondLst>
                                  <p:childTnLst>
                                    <p:set>
                                      <p:cBhvr>
                                        <p:cTn id="56" dur="indefinite"/>
                                        <p:tgtEl>
                                          <p:spTgt spid="35"/>
                                        </p:tgtEl>
                                        <p:attrNameLst>
                                          <p:attrName>style.opacity</p:attrName>
                                        </p:attrNameLst>
                                      </p:cBhvr>
                                      <p:to>
                                        <p:strVal val="0.25"/>
                                      </p:to>
                                    </p:set>
                                    <p:animEffect filter="image" prLst="opacity: 0.25">
                                      <p:cBhvr rctx="IE">
                                        <p:cTn id="57" dur="indefinite"/>
                                        <p:tgtEl>
                                          <p:spTgt spid="35"/>
                                        </p:tgtEl>
                                      </p:cBhvr>
                                    </p:animEffect>
                                  </p:childTnLst>
                                </p:cTn>
                              </p:par>
                            </p:childTnLst>
                          </p:cTn>
                        </p:par>
                        <p:par>
                          <p:cTn id="58" fill="hold">
                            <p:stCondLst>
                              <p:cond delay="0"/>
                            </p:stCondLst>
                            <p:childTnLst>
                              <p:par>
                                <p:cTn id="59" presetID="10"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xit" presetSubtype="0" fill="hold" grpId="2" nodeType="withEffect">
                                  <p:stCondLst>
                                    <p:cond delay="0"/>
                                  </p:stCondLst>
                                  <p:childTnLst>
                                    <p:animEffect transition="out" filter="fade">
                                      <p:cBhvr>
                                        <p:cTn id="74" dur="500"/>
                                        <p:tgtEl>
                                          <p:spTgt spid="37"/>
                                        </p:tgtEl>
                                      </p:cBhvr>
                                    </p:animEffect>
                                    <p:set>
                                      <p:cBhvr>
                                        <p:cTn id="75" dur="1" fill="hold">
                                          <p:stCondLst>
                                            <p:cond delay="499"/>
                                          </p:stCondLst>
                                        </p:cTn>
                                        <p:tgtEl>
                                          <p:spTgt spid="37"/>
                                        </p:tgtEl>
                                        <p:attrNameLst>
                                          <p:attrName>style.visibility</p:attrName>
                                        </p:attrNameLst>
                                      </p:cBhvr>
                                      <p:to>
                                        <p:strVal val="hidden"/>
                                      </p:to>
                                    </p:set>
                                  </p:childTnLst>
                                </p:cTn>
                              </p:par>
                            </p:childTnLst>
                          </p:cTn>
                        </p:par>
                        <p:par>
                          <p:cTn id="76" fill="hold">
                            <p:stCondLst>
                              <p:cond delay="500"/>
                            </p:stCondLst>
                            <p:childTnLst>
                              <p:par>
                                <p:cTn id="77" presetID="1" presetClass="emph" presetSubtype="2" fill="hold" nodeType="afterEffect">
                                  <p:stCondLst>
                                    <p:cond delay="0"/>
                                  </p:stCondLst>
                                  <p:childTnLst>
                                    <p:animClr clrSpc="rgb" dir="cw">
                                      <p:cBhvr>
                                        <p:cTn id="78" dur="500" fill="hold"/>
                                        <p:tgtEl>
                                          <p:spTgt spid="45"/>
                                        </p:tgtEl>
                                        <p:attrNameLst>
                                          <p:attrName>fillcolor</p:attrName>
                                        </p:attrNameLst>
                                      </p:cBhvr>
                                      <p:to>
                                        <a:srgbClr val="FF0000"/>
                                      </p:to>
                                    </p:animClr>
                                    <p:set>
                                      <p:cBhvr>
                                        <p:cTn id="79" dur="500" fill="hold"/>
                                        <p:tgtEl>
                                          <p:spTgt spid="45"/>
                                        </p:tgtEl>
                                        <p:attrNameLst>
                                          <p:attrName>fill.type</p:attrName>
                                        </p:attrNameLst>
                                      </p:cBhvr>
                                      <p:to>
                                        <p:strVal val="solid"/>
                                      </p:to>
                                    </p:set>
                                    <p:set>
                                      <p:cBhvr>
                                        <p:cTn id="80" dur="500" fill="hold"/>
                                        <p:tgtEl>
                                          <p:spTgt spid="45"/>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9" presetClass="emph" presetSubtype="0" grpId="1" nodeType="clickEffect">
                                  <p:stCondLst>
                                    <p:cond delay="0"/>
                                  </p:stCondLst>
                                  <p:childTnLst>
                                    <p:set>
                                      <p:cBhvr>
                                        <p:cTn id="84" dur="indefinite"/>
                                        <p:tgtEl>
                                          <p:spTgt spid="36"/>
                                        </p:tgtEl>
                                        <p:attrNameLst>
                                          <p:attrName>style.opacity</p:attrName>
                                        </p:attrNameLst>
                                      </p:cBhvr>
                                      <p:to>
                                        <p:strVal val="0.25"/>
                                      </p:to>
                                    </p:set>
                                    <p:animEffect filter="image" prLst="opacity: 0.25">
                                      <p:cBhvr rctx="IE">
                                        <p:cTn id="85" dur="indefinite"/>
                                        <p:tgtEl>
                                          <p:spTgt spid="36"/>
                                        </p:tgtEl>
                                      </p:cBhvr>
                                    </p:animEffect>
                                  </p:childTnLst>
                                </p:cTn>
                              </p:par>
                              <p:par>
                                <p:cTn id="86" presetID="9" presetClass="emph" presetSubtype="0" grpId="1" nodeType="withEffect">
                                  <p:stCondLst>
                                    <p:cond delay="0"/>
                                  </p:stCondLst>
                                  <p:childTnLst>
                                    <p:set>
                                      <p:cBhvr>
                                        <p:cTn id="87" dur="indefinite"/>
                                        <p:tgtEl>
                                          <p:spTgt spid="37"/>
                                        </p:tgtEl>
                                        <p:attrNameLst>
                                          <p:attrName>style.opacity</p:attrName>
                                        </p:attrNameLst>
                                      </p:cBhvr>
                                      <p:to>
                                        <p:strVal val="0.25"/>
                                      </p:to>
                                    </p:set>
                                    <p:animEffect filter="image" prLst="opacity: 0.25">
                                      <p:cBhvr rctx="IE">
                                        <p:cTn id="88" dur="indefinite"/>
                                        <p:tgtEl>
                                          <p:spTgt spid="37"/>
                                        </p:tgtEl>
                                      </p:cBhvr>
                                    </p:animEffect>
                                  </p:childTnLst>
                                </p:cTn>
                              </p:par>
                              <p:par>
                                <p:cTn id="89" presetID="9" presetClass="emph" presetSubtype="0" grpId="1" nodeType="withEffect">
                                  <p:stCondLst>
                                    <p:cond delay="0"/>
                                  </p:stCondLst>
                                  <p:childTnLst>
                                    <p:set>
                                      <p:cBhvr>
                                        <p:cTn id="90" dur="indefinite"/>
                                        <p:tgtEl>
                                          <p:spTgt spid="38"/>
                                        </p:tgtEl>
                                        <p:attrNameLst>
                                          <p:attrName>style.opacity</p:attrName>
                                        </p:attrNameLst>
                                      </p:cBhvr>
                                      <p:to>
                                        <p:strVal val="0.25"/>
                                      </p:to>
                                    </p:set>
                                    <p:animEffect filter="image" prLst="opacity: 0.25">
                                      <p:cBhvr rctx="IE">
                                        <p:cTn id="91" dur="indefinite"/>
                                        <p:tgtEl>
                                          <p:spTgt spid="38"/>
                                        </p:tgtEl>
                                      </p:cBhvr>
                                    </p:animEffect>
                                  </p:childTnLst>
                                </p:cTn>
                              </p:par>
                              <p:par>
                                <p:cTn id="92" presetID="9" presetClass="emph" presetSubtype="0" grpId="1" nodeType="withEffect">
                                  <p:stCondLst>
                                    <p:cond delay="0"/>
                                  </p:stCondLst>
                                  <p:childTnLst>
                                    <p:set>
                                      <p:cBhvr>
                                        <p:cTn id="93" dur="indefinite"/>
                                        <p:tgtEl>
                                          <p:spTgt spid="45"/>
                                        </p:tgtEl>
                                        <p:attrNameLst>
                                          <p:attrName>style.opacity</p:attrName>
                                        </p:attrNameLst>
                                      </p:cBhvr>
                                      <p:to>
                                        <p:strVal val="0.25"/>
                                      </p:to>
                                    </p:set>
                                    <p:animEffect filter="image" prLst="opacity: 0.25">
                                      <p:cBhvr rctx="IE">
                                        <p:cTn id="94" dur="indefinite"/>
                                        <p:tgtEl>
                                          <p:spTgt spid="45"/>
                                        </p:tgtEl>
                                      </p:cBhvr>
                                    </p:animEffect>
                                  </p:childTnLst>
                                </p:cTn>
                              </p:par>
                            </p:childTnLst>
                          </p:cTn>
                        </p:par>
                        <p:par>
                          <p:cTn id="95" fill="hold">
                            <p:stCondLst>
                              <p:cond delay="0"/>
                            </p:stCondLst>
                            <p:childTnLst>
                              <p:par>
                                <p:cTn id="96" presetID="10" presetClass="entr" presetSubtype="0" fill="hold" grpId="0" nodeType="after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500"/>
                                        <p:tgtEl>
                                          <p:spTgt spid="4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500"/>
                                        <p:tgtEl>
                                          <p:spTgt spid="4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49"/>
                                        </p:tgtEl>
                                        <p:attrNameLst>
                                          <p:attrName>style.visibility</p:attrName>
                                        </p:attrNameLst>
                                      </p:cBhvr>
                                      <p:to>
                                        <p:strVal val="visible"/>
                                      </p:to>
                                    </p:set>
                                    <p:animEffect transition="in" filter="fade">
                                      <p:cBhvr>
                                        <p:cTn id="109" dur="500"/>
                                        <p:tgtEl>
                                          <p:spTgt spid="49"/>
                                        </p:tgtEl>
                                      </p:cBhvr>
                                    </p:animEffect>
                                  </p:childTnLst>
                                </p:cTn>
                              </p:par>
                              <p:par>
                                <p:cTn id="110" presetID="10" presetClass="exit" presetSubtype="0" fill="hold" grpId="2" nodeType="withEffect">
                                  <p:stCondLst>
                                    <p:cond delay="0"/>
                                  </p:stCondLst>
                                  <p:childTnLst>
                                    <p:animEffect transition="out" filter="fade">
                                      <p:cBhvr>
                                        <p:cTn id="111" dur="500"/>
                                        <p:tgtEl>
                                          <p:spTgt spid="47"/>
                                        </p:tgtEl>
                                      </p:cBhvr>
                                    </p:animEffect>
                                    <p:set>
                                      <p:cBhvr>
                                        <p:cTn id="112" dur="1" fill="hold">
                                          <p:stCondLst>
                                            <p:cond delay="499"/>
                                          </p:stCondLst>
                                        </p:cTn>
                                        <p:tgtEl>
                                          <p:spTgt spid="47"/>
                                        </p:tgtEl>
                                        <p:attrNameLst>
                                          <p:attrName>style.visibility</p:attrName>
                                        </p:attrNameLst>
                                      </p:cBhvr>
                                      <p:to>
                                        <p:strVal val="hidden"/>
                                      </p:to>
                                    </p:set>
                                  </p:childTnLst>
                                </p:cTn>
                              </p:par>
                            </p:childTnLst>
                          </p:cTn>
                        </p:par>
                        <p:par>
                          <p:cTn id="113" fill="hold">
                            <p:stCondLst>
                              <p:cond delay="500"/>
                            </p:stCondLst>
                            <p:childTnLst>
                              <p:par>
                                <p:cTn id="114" presetID="1" presetClass="emph" presetSubtype="2" fill="hold" nodeType="afterEffect">
                                  <p:stCondLst>
                                    <p:cond delay="0"/>
                                  </p:stCondLst>
                                  <p:childTnLst>
                                    <p:animClr clrSpc="rgb" dir="cw">
                                      <p:cBhvr>
                                        <p:cTn id="115" dur="500" fill="hold"/>
                                        <p:tgtEl>
                                          <p:spTgt spid="49"/>
                                        </p:tgtEl>
                                        <p:attrNameLst>
                                          <p:attrName>fillcolor</p:attrName>
                                        </p:attrNameLst>
                                      </p:cBhvr>
                                      <p:to>
                                        <a:srgbClr val="FF0000"/>
                                      </p:to>
                                    </p:animClr>
                                    <p:set>
                                      <p:cBhvr>
                                        <p:cTn id="116" dur="500" fill="hold"/>
                                        <p:tgtEl>
                                          <p:spTgt spid="49"/>
                                        </p:tgtEl>
                                        <p:attrNameLst>
                                          <p:attrName>fill.type</p:attrName>
                                        </p:attrNameLst>
                                      </p:cBhvr>
                                      <p:to>
                                        <p:strVal val="solid"/>
                                      </p:to>
                                    </p:set>
                                    <p:set>
                                      <p:cBhvr>
                                        <p:cTn id="117" dur="500" fill="hold"/>
                                        <p:tgtEl>
                                          <p:spTgt spid="49"/>
                                        </p:tgtEl>
                                        <p:attrNameLst>
                                          <p:attrName>fill.on</p:attrName>
                                        </p:attrNameLst>
                                      </p:cBhvr>
                                      <p:to>
                                        <p:strVal val="true"/>
                                      </p:to>
                                    </p:set>
                                  </p:childTnLst>
                                </p:cTn>
                              </p:par>
                            </p:childTnLst>
                          </p:cTn>
                        </p:par>
                      </p:childTnLst>
                    </p:cTn>
                  </p:par>
                  <p:par>
                    <p:cTn id="118" fill="hold">
                      <p:stCondLst>
                        <p:cond delay="indefinite"/>
                      </p:stCondLst>
                      <p:childTnLst>
                        <p:par>
                          <p:cTn id="119" fill="hold">
                            <p:stCondLst>
                              <p:cond delay="0"/>
                            </p:stCondLst>
                            <p:childTnLst>
                              <p:par>
                                <p:cTn id="120" presetID="9" presetClass="emph" presetSubtype="0" grpId="1" nodeType="clickEffect">
                                  <p:stCondLst>
                                    <p:cond delay="0"/>
                                  </p:stCondLst>
                                  <p:childTnLst>
                                    <p:set>
                                      <p:cBhvr>
                                        <p:cTn id="121" dur="indefinite"/>
                                        <p:tgtEl>
                                          <p:spTgt spid="46"/>
                                        </p:tgtEl>
                                        <p:attrNameLst>
                                          <p:attrName>style.opacity</p:attrName>
                                        </p:attrNameLst>
                                      </p:cBhvr>
                                      <p:to>
                                        <p:strVal val="0.25"/>
                                      </p:to>
                                    </p:set>
                                    <p:animEffect filter="image" prLst="opacity: 0.25">
                                      <p:cBhvr rctx="IE">
                                        <p:cTn id="122" dur="indefinite"/>
                                        <p:tgtEl>
                                          <p:spTgt spid="46"/>
                                        </p:tgtEl>
                                      </p:cBhvr>
                                    </p:animEffect>
                                  </p:childTnLst>
                                </p:cTn>
                              </p:par>
                              <p:par>
                                <p:cTn id="123" presetID="9" presetClass="emph" presetSubtype="0" grpId="1" nodeType="withEffect">
                                  <p:stCondLst>
                                    <p:cond delay="0"/>
                                  </p:stCondLst>
                                  <p:childTnLst>
                                    <p:set>
                                      <p:cBhvr>
                                        <p:cTn id="124" dur="indefinite"/>
                                        <p:tgtEl>
                                          <p:spTgt spid="47"/>
                                        </p:tgtEl>
                                        <p:attrNameLst>
                                          <p:attrName>style.opacity</p:attrName>
                                        </p:attrNameLst>
                                      </p:cBhvr>
                                      <p:to>
                                        <p:strVal val="0.25"/>
                                      </p:to>
                                    </p:set>
                                    <p:animEffect filter="image" prLst="opacity: 0.25">
                                      <p:cBhvr rctx="IE">
                                        <p:cTn id="125" dur="indefinite"/>
                                        <p:tgtEl>
                                          <p:spTgt spid="47"/>
                                        </p:tgtEl>
                                      </p:cBhvr>
                                    </p:animEffect>
                                  </p:childTnLst>
                                </p:cTn>
                              </p:par>
                              <p:par>
                                <p:cTn id="126" presetID="9" presetClass="emph" presetSubtype="0" grpId="1" nodeType="withEffect">
                                  <p:stCondLst>
                                    <p:cond delay="0"/>
                                  </p:stCondLst>
                                  <p:childTnLst>
                                    <p:set>
                                      <p:cBhvr>
                                        <p:cTn id="127" dur="indefinite"/>
                                        <p:tgtEl>
                                          <p:spTgt spid="48"/>
                                        </p:tgtEl>
                                        <p:attrNameLst>
                                          <p:attrName>style.opacity</p:attrName>
                                        </p:attrNameLst>
                                      </p:cBhvr>
                                      <p:to>
                                        <p:strVal val="0.25"/>
                                      </p:to>
                                    </p:set>
                                    <p:animEffect filter="image" prLst="opacity: 0.25">
                                      <p:cBhvr rctx="IE">
                                        <p:cTn id="128" dur="indefinite"/>
                                        <p:tgtEl>
                                          <p:spTgt spid="48"/>
                                        </p:tgtEl>
                                      </p:cBhvr>
                                    </p:animEffect>
                                  </p:childTnLst>
                                </p:cTn>
                              </p:par>
                              <p:par>
                                <p:cTn id="129" presetID="9" presetClass="emph" presetSubtype="0" grpId="1" nodeType="withEffect">
                                  <p:stCondLst>
                                    <p:cond delay="0"/>
                                  </p:stCondLst>
                                  <p:childTnLst>
                                    <p:set>
                                      <p:cBhvr>
                                        <p:cTn id="130" dur="indefinite"/>
                                        <p:tgtEl>
                                          <p:spTgt spid="49"/>
                                        </p:tgtEl>
                                        <p:attrNameLst>
                                          <p:attrName>style.opacity</p:attrName>
                                        </p:attrNameLst>
                                      </p:cBhvr>
                                      <p:to>
                                        <p:strVal val="0.25"/>
                                      </p:to>
                                    </p:set>
                                    <p:animEffect filter="image" prLst="opacity: 0.25">
                                      <p:cBhvr rctx="IE">
                                        <p:cTn id="131" dur="indefinite"/>
                                        <p:tgtEl>
                                          <p:spTgt spid="49"/>
                                        </p:tgtEl>
                                      </p:cBhvr>
                                    </p:animEffect>
                                  </p:childTnLst>
                                </p:cTn>
                              </p:par>
                            </p:childTnLst>
                          </p:cTn>
                        </p:par>
                        <p:par>
                          <p:cTn id="132" fill="hold">
                            <p:stCondLst>
                              <p:cond delay="0"/>
                            </p:stCondLst>
                            <p:childTnLst>
                              <p:par>
                                <p:cTn id="133" presetID="10" presetClass="entr" presetSubtype="0" fill="hold" grpId="0" nodeType="after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fade">
                                      <p:cBhvr>
                                        <p:cTn id="135" dur="500"/>
                                        <p:tgtEl>
                                          <p:spTgt spid="42"/>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3"/>
                                        </p:tgtEl>
                                        <p:attrNameLst>
                                          <p:attrName>style.visibility</p:attrName>
                                        </p:attrNameLst>
                                      </p:cBhvr>
                                      <p:to>
                                        <p:strVal val="visible"/>
                                      </p:to>
                                    </p:set>
                                    <p:animEffect transition="in" filter="fade">
                                      <p:cBhvr>
                                        <p:cTn id="138" dur="500"/>
                                        <p:tgtEl>
                                          <p:spTgt spid="4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4"/>
                                        </p:tgtEl>
                                        <p:attrNameLst>
                                          <p:attrName>style.visibility</p:attrName>
                                        </p:attrNameLst>
                                      </p:cBhvr>
                                      <p:to>
                                        <p:strVal val="visible"/>
                                      </p:to>
                                    </p:set>
                                    <p:animEffect transition="in" filter="fade">
                                      <p:cBhvr>
                                        <p:cTn id="141" dur="500"/>
                                        <p:tgtEl>
                                          <p:spTgt spid="44"/>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mph" presetSubtype="2" fill="hold" nodeType="clickEffect">
                                  <p:stCondLst>
                                    <p:cond delay="0"/>
                                  </p:stCondLst>
                                  <p:childTnLst>
                                    <p:animClr clrSpc="rgb" dir="cw">
                                      <p:cBhvr>
                                        <p:cTn id="145" dur="500" fill="hold"/>
                                        <p:tgtEl>
                                          <p:spTgt spid="44"/>
                                        </p:tgtEl>
                                        <p:attrNameLst>
                                          <p:attrName>fillcolor</p:attrName>
                                        </p:attrNameLst>
                                      </p:cBhvr>
                                      <p:to>
                                        <a:srgbClr val="FF0000"/>
                                      </p:to>
                                    </p:animClr>
                                    <p:set>
                                      <p:cBhvr>
                                        <p:cTn id="146" dur="500" fill="hold"/>
                                        <p:tgtEl>
                                          <p:spTgt spid="44"/>
                                        </p:tgtEl>
                                        <p:attrNameLst>
                                          <p:attrName>fill.type</p:attrName>
                                        </p:attrNameLst>
                                      </p:cBhvr>
                                      <p:to>
                                        <p:strVal val="solid"/>
                                      </p:to>
                                    </p:set>
                                    <p:set>
                                      <p:cBhvr>
                                        <p:cTn id="147" dur="500" fill="hold"/>
                                        <p:tgtEl>
                                          <p:spTgt spid="4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7" grpId="2" animBg="1"/>
      <p:bldP spid="38" grpId="0" animBg="1"/>
      <p:bldP spid="38" grpId="1" animBg="1"/>
      <p:bldP spid="42" grpId="0" animBg="1"/>
      <p:bldP spid="43" grpId="0" animBg="1"/>
      <p:bldP spid="44" grpId="0" animBg="1"/>
      <p:bldP spid="45" grpId="0" animBg="1"/>
      <p:bldP spid="45" grpId="1" animBg="1"/>
      <p:bldP spid="46" grpId="0" animBg="1"/>
      <p:bldP spid="46" grpId="1" animBg="1"/>
      <p:bldP spid="47" grpId="0" animBg="1"/>
      <p:bldP spid="47" grpId="1" animBg="1"/>
      <p:bldP spid="47" grpId="2" animBg="1"/>
      <p:bldP spid="48" grpId="0" animBg="1"/>
      <p:bldP spid="48" grpId="1" animBg="1"/>
      <p:bldP spid="49" grpId="0" animBg="1"/>
      <p:bldP spid="49"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1200" y="1828800"/>
            <a:ext cx="8229600" cy="4572000"/>
          </a:xfrm>
          <a:prstGeom prst="rect">
            <a:avLst/>
          </a:prstGeom>
          <a:solidFill>
            <a:srgbClr val="00B0F0"/>
          </a:solidFill>
          <a:ln>
            <a:solidFill>
              <a:schemeClr val="tx1"/>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br>
              <a:rPr lang="en-US" sz="2400" b="1" dirty="0">
                <a:solidFill>
                  <a:srgbClr val="FFFF00"/>
                </a:solidFill>
              </a:rPr>
            </a:br>
            <a:r>
              <a:rPr lang="en-US" sz="2400" b="1" dirty="0">
                <a:solidFill>
                  <a:srgbClr val="FFFF00"/>
                </a:solidFill>
              </a:rPr>
              <a:t>Design patterns: </a:t>
            </a:r>
            <a:br>
              <a:rPr lang="en-US" sz="2400" b="1" dirty="0">
                <a:solidFill>
                  <a:srgbClr val="FFFF00"/>
                </a:solidFill>
              </a:rPr>
            </a:br>
            <a:r>
              <a:rPr lang="en-US" sz="2400" dirty="0">
                <a:solidFill>
                  <a:schemeClr val="bg1"/>
                </a:solidFill>
              </a:rPr>
              <a:t>Singleton, Façade, Model-View-Controller etc.</a:t>
            </a:r>
          </a:p>
        </p:txBody>
      </p:sp>
      <p:sp>
        <p:nvSpPr>
          <p:cNvPr id="3" name="Rectangle 2"/>
          <p:cNvSpPr/>
          <p:nvPr/>
        </p:nvSpPr>
        <p:spPr>
          <a:xfrm>
            <a:off x="2133600" y="3352800"/>
            <a:ext cx="7924800" cy="3048000"/>
          </a:xfrm>
          <a:prstGeom prst="rect">
            <a:avLst/>
          </a:prstGeom>
          <a:solidFill>
            <a:srgbClr val="7030A0"/>
          </a:solidFill>
          <a:ln>
            <a:solidFill>
              <a:schemeClr val="tx1"/>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br>
              <a:rPr lang="en-US" sz="2400" b="1" dirty="0">
                <a:solidFill>
                  <a:srgbClr val="FFFF00"/>
                </a:solidFill>
              </a:rPr>
            </a:br>
            <a:r>
              <a:rPr lang="en-US" sz="2400" b="1" dirty="0">
                <a:solidFill>
                  <a:srgbClr val="FFFF00"/>
                </a:solidFill>
              </a:rPr>
              <a:t>Design principles</a:t>
            </a:r>
            <a:r>
              <a:rPr lang="en-US" sz="2400" dirty="0"/>
              <a:t>: SOLID, </a:t>
            </a:r>
            <a:r>
              <a:rPr lang="en-US" sz="2400" dirty="0" err="1"/>
              <a:t>LoD</a:t>
            </a:r>
            <a:r>
              <a:rPr lang="en-US" sz="2400" dirty="0"/>
              <a:t>, </a:t>
            </a:r>
            <a:r>
              <a:rPr lang="en-US" sz="2400" dirty="0" err="1"/>
              <a:t>SoC</a:t>
            </a:r>
            <a:r>
              <a:rPr lang="en-US" sz="2400" dirty="0"/>
              <a:t>, etc.</a:t>
            </a:r>
          </a:p>
        </p:txBody>
      </p:sp>
      <p:sp>
        <p:nvSpPr>
          <p:cNvPr id="2" name="Rectangle 1"/>
          <p:cNvSpPr/>
          <p:nvPr/>
        </p:nvSpPr>
        <p:spPr>
          <a:xfrm>
            <a:off x="2286000" y="4876800"/>
            <a:ext cx="7620000" cy="1524000"/>
          </a:xfrm>
          <a:prstGeom prst="rect">
            <a:avLst/>
          </a:prstGeom>
          <a:solidFill>
            <a:srgbClr val="00B050"/>
          </a:solidFill>
          <a:ln>
            <a:solidFill>
              <a:schemeClr val="tx1"/>
            </a:solidFill>
          </a:ln>
          <a:effectLst>
            <a:outerShdw blurRad="63500" sx="102000" sy="102000" algn="c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solidFill>
                  <a:srgbClr val="FFFF00"/>
                </a:solidFill>
              </a:rPr>
              <a:t>Fundamental design concepts</a:t>
            </a:r>
            <a:r>
              <a:rPr lang="en-US" sz="2400" dirty="0"/>
              <a:t>: </a:t>
            </a:r>
            <a:br>
              <a:rPr lang="en-US" sz="2400" dirty="0"/>
            </a:br>
            <a:r>
              <a:rPr lang="en-US" sz="2400" dirty="0"/>
              <a:t>Abstraction, Coupling, Cohesion</a:t>
            </a:r>
          </a:p>
        </p:txBody>
      </p:sp>
    </p:spTree>
    <p:extLst>
      <p:ext uri="{BB962C8B-B14F-4D97-AF65-F5344CB8AC3E}">
        <p14:creationId xmlns:p14="http://schemas.microsoft.com/office/powerpoint/2010/main" val="376455243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p:cNvSpPr/>
          <p:nvPr/>
        </p:nvSpPr>
        <p:spPr>
          <a:xfrm>
            <a:off x="1752600" y="1371600"/>
            <a:ext cx="4343400" cy="4572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826259"/>
      </p:ext>
    </p:extLst>
  </p:cSld>
  <p:clrMapOvr>
    <a:masterClrMapping/>
  </p:clrMapOvr>
  <p:transition>
    <p:push dir="d"/>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TextBox 2"/>
          <p:cNvSpPr txBox="1"/>
          <p:nvPr/>
        </p:nvSpPr>
        <p:spPr>
          <a:xfrm>
            <a:off x="2514600" y="914401"/>
            <a:ext cx="2514600" cy="461665"/>
          </a:xfrm>
          <a:prstGeom prst="rect">
            <a:avLst/>
          </a:prstGeom>
          <a:noFill/>
        </p:spPr>
        <p:txBody>
          <a:bodyPr wrap="square" rtlCol="0">
            <a:spAutoFit/>
          </a:bodyPr>
          <a:lstStyle/>
          <a:p>
            <a:pPr>
              <a:defRPr/>
            </a:pPr>
            <a:r>
              <a:rPr lang="en-US" sz="2400" b="1" dirty="0">
                <a:solidFill>
                  <a:srgbClr val="FFFF00"/>
                </a:solidFill>
                <a:latin typeface="Calibri"/>
              </a:rPr>
              <a:t>ARIANE 5 launch</a:t>
            </a:r>
            <a:endParaRPr lang="en-SG" sz="2400" b="1" dirty="0">
              <a:solidFill>
                <a:srgbClr val="FFFF00"/>
              </a:solidFill>
              <a:latin typeface="Calibri"/>
            </a:endParaRPr>
          </a:p>
        </p:txBody>
      </p:sp>
      <p:pic>
        <p:nvPicPr>
          <p:cNvPr id="7" name="ariane 5.mp4">
            <a:hlinkClick r:id="" action="ppaction://media"/>
            <a:extLst>
              <a:ext uri="{FF2B5EF4-FFF2-40B4-BE49-F238E27FC236}">
                <a16:creationId xmlns:a16="http://schemas.microsoft.com/office/drawing/2014/main" id="{37B87EAD-12DA-0E8D-49BE-4B188FA80B9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59935" y="0"/>
            <a:ext cx="8672129" cy="6504667"/>
          </a:xfrm>
        </p:spPr>
      </p:pic>
    </p:spTree>
    <p:extLst>
      <p:ext uri="{BB962C8B-B14F-4D97-AF65-F5344CB8AC3E}">
        <p14:creationId xmlns:p14="http://schemas.microsoft.com/office/powerpoint/2010/main" val="197068259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31818">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sp>
        <p:nvSpPr>
          <p:cNvPr id="3" name="Content Placeholder 2"/>
          <p:cNvSpPr>
            <a:spLocks noGrp="1"/>
          </p:cNvSpPr>
          <p:nvPr>
            <p:ph idx="1"/>
          </p:nvPr>
        </p:nvSpPr>
        <p:spPr/>
        <p:txBody>
          <a:bodyPr/>
          <a:lstStyle/>
          <a:p>
            <a:endParaRPr lang="en-SG"/>
          </a:p>
        </p:txBody>
      </p:sp>
      <p:pic>
        <p:nvPicPr>
          <p:cNvPr id="1026" name="Picture 2" descr="http://www.amcsorley.dsl.pipex.com/mars_4_less/ariane_ascent.jpg"/>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6472"/>
          <a:stretch/>
        </p:blipFill>
        <p:spPr bwMode="auto">
          <a:xfrm>
            <a:off x="1493520" y="0"/>
            <a:ext cx="9128760" cy="682804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5803941" y="306621"/>
            <a:ext cx="1676400" cy="781049"/>
          </a:xfrm>
          <a:prstGeom prst="wedgeRoundRectCallout">
            <a:avLst>
              <a:gd name="adj1" fmla="val -69045"/>
              <a:gd name="adj2" fmla="val 51477"/>
              <a:gd name="adj3" fmla="val 16667"/>
            </a:avLst>
          </a:prstGeom>
          <a:solidFill>
            <a:schemeClr val="bg1"/>
          </a:solidFill>
          <a:ln>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600" dirty="0">
                <a:solidFill>
                  <a:srgbClr val="C00000"/>
                </a:solidFill>
                <a:latin typeface="Calibri"/>
              </a:rPr>
              <a:t>Here’s an error message</a:t>
            </a:r>
            <a:endParaRPr lang="en-SG" sz="1600" dirty="0">
              <a:solidFill>
                <a:srgbClr val="C00000"/>
              </a:solidFill>
              <a:latin typeface="Calibri"/>
            </a:endParaRPr>
          </a:p>
        </p:txBody>
      </p:sp>
      <p:sp>
        <p:nvSpPr>
          <p:cNvPr id="5" name="Cloud Callout 4"/>
          <p:cNvSpPr/>
          <p:nvPr/>
        </p:nvSpPr>
        <p:spPr>
          <a:xfrm>
            <a:off x="6620362" y="1518863"/>
            <a:ext cx="2209800" cy="1143000"/>
          </a:xfrm>
          <a:prstGeom prst="cloudCallout">
            <a:avLst>
              <a:gd name="adj1" fmla="val -79215"/>
              <a:gd name="adj2" fmla="val 30867"/>
            </a:avLst>
          </a:prstGeom>
          <a:solidFill>
            <a:schemeClr val="bg1"/>
          </a:solidFill>
          <a:ln>
            <a:solidFill>
              <a:srgbClr val="0070C0"/>
            </a:solidFill>
          </a:ln>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en-US" sz="1600" dirty="0">
                <a:solidFill>
                  <a:srgbClr val="0070C0"/>
                </a:solidFill>
                <a:latin typeface="Calibri"/>
              </a:rPr>
              <a:t>Navigation instructions?</a:t>
            </a:r>
            <a:endParaRPr lang="en-SG" sz="1600" dirty="0">
              <a:solidFill>
                <a:srgbClr val="0070C0"/>
              </a:solidFill>
              <a:latin typeface="Calibri"/>
            </a:endParaRPr>
          </a:p>
        </p:txBody>
      </p:sp>
      <p:cxnSp>
        <p:nvCxnSpPr>
          <p:cNvPr id="7" name="Curved Connector 6"/>
          <p:cNvCxnSpPr>
            <a:cxnSpLocks/>
            <a:stCxn id="4" idx="2"/>
            <a:endCxn id="8" idx="0"/>
          </p:cNvCxnSpPr>
          <p:nvPr/>
        </p:nvCxnSpPr>
        <p:spPr>
          <a:xfrm rot="5400000">
            <a:off x="5407255" y="751652"/>
            <a:ext cx="898869" cy="1570904"/>
          </a:xfrm>
          <a:prstGeom prst="curvedConnector3">
            <a:avLst>
              <a:gd name="adj1" fmla="val 50000"/>
            </a:avLst>
          </a:prstGeom>
          <a:ln>
            <a:solidFill>
              <a:srgbClr val="C00000"/>
            </a:solidFill>
            <a:prstDash val="sysDash"/>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9" name="Cloud Callout 8"/>
          <p:cNvSpPr/>
          <p:nvPr/>
        </p:nvSpPr>
        <p:spPr>
          <a:xfrm>
            <a:off x="7411663" y="2793845"/>
            <a:ext cx="2209801" cy="1143000"/>
          </a:xfrm>
          <a:prstGeom prst="cloudCallout">
            <a:avLst>
              <a:gd name="adj1" fmla="val -78289"/>
              <a:gd name="adj2" fmla="val 13172"/>
            </a:avLst>
          </a:prstGeom>
          <a:solidFill>
            <a:schemeClr val="bg1"/>
          </a:solidFill>
          <a:ln>
            <a:solidFill>
              <a:srgbClr val="7030A0"/>
            </a:solidFill>
          </a:ln>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en-US" sz="1600" dirty="0">
                <a:solidFill>
                  <a:srgbClr val="7030A0"/>
                </a:solidFill>
                <a:latin typeface="Calibri"/>
              </a:rPr>
              <a:t>Uh oh. </a:t>
            </a:r>
            <a:br>
              <a:rPr lang="en-US" sz="1600" dirty="0">
                <a:solidFill>
                  <a:srgbClr val="7030A0"/>
                </a:solidFill>
                <a:latin typeface="Calibri"/>
              </a:rPr>
            </a:br>
            <a:r>
              <a:rPr lang="en-US" sz="1600" dirty="0">
                <a:solidFill>
                  <a:srgbClr val="7030A0"/>
                </a:solidFill>
                <a:latin typeface="Calibri"/>
              </a:rPr>
              <a:t>Off-course. Kaboom!</a:t>
            </a:r>
            <a:endParaRPr lang="en-SG" sz="1600" dirty="0">
              <a:solidFill>
                <a:srgbClr val="7030A0"/>
              </a:solidFill>
              <a:latin typeface="Calibri"/>
            </a:endParaRPr>
          </a:p>
        </p:txBody>
      </p:sp>
      <p:sp>
        <p:nvSpPr>
          <p:cNvPr id="8" name="Rectangle: Rounded Corners 7">
            <a:extLst>
              <a:ext uri="{FF2B5EF4-FFF2-40B4-BE49-F238E27FC236}">
                <a16:creationId xmlns:a16="http://schemas.microsoft.com/office/drawing/2014/main" id="{3ABE5480-F748-4438-A4A5-426939E75179}"/>
              </a:ext>
            </a:extLst>
          </p:cNvPr>
          <p:cNvSpPr/>
          <p:nvPr/>
        </p:nvSpPr>
        <p:spPr>
          <a:xfrm>
            <a:off x="4057777" y="1986539"/>
            <a:ext cx="2026919" cy="675325"/>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solidFill>
                  <a:prstClr val="white"/>
                </a:solidFill>
                <a:latin typeface="Calibri"/>
              </a:rPr>
              <a:t>System 2: control the path of the shuttle</a:t>
            </a:r>
            <a:endParaRPr lang="en-SG" sz="1600" dirty="0">
              <a:solidFill>
                <a:prstClr val="white"/>
              </a:solidFill>
              <a:latin typeface="Calibri"/>
            </a:endParaRPr>
          </a:p>
        </p:txBody>
      </p:sp>
      <p:sp>
        <p:nvSpPr>
          <p:cNvPr id="11" name="Rectangle: Rounded Corners 10">
            <a:extLst>
              <a:ext uri="{FF2B5EF4-FFF2-40B4-BE49-F238E27FC236}">
                <a16:creationId xmlns:a16="http://schemas.microsoft.com/office/drawing/2014/main" id="{0F12C3D4-55B2-4382-8167-ABC927B392E1}"/>
              </a:ext>
            </a:extLst>
          </p:cNvPr>
          <p:cNvSpPr/>
          <p:nvPr/>
        </p:nvSpPr>
        <p:spPr>
          <a:xfrm>
            <a:off x="3220917" y="874295"/>
            <a:ext cx="2113083" cy="624681"/>
          </a:xfrm>
          <a:prstGeom prst="roundRect">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solidFill>
                  <a:prstClr val="white"/>
                </a:solidFill>
                <a:latin typeface="Calibri"/>
              </a:rPr>
              <a:t>System 1: issue navigation commands</a:t>
            </a:r>
            <a:endParaRPr lang="en-SG" sz="1600" dirty="0">
              <a:solidFill>
                <a:prstClr val="white"/>
              </a:solidFill>
              <a:latin typeface="Calibri"/>
            </a:endParaRPr>
          </a:p>
        </p:txBody>
      </p:sp>
      <p:sp>
        <p:nvSpPr>
          <p:cNvPr id="15" name="Rectangle: Rounded Corners 14">
            <a:extLst>
              <a:ext uri="{FF2B5EF4-FFF2-40B4-BE49-F238E27FC236}">
                <a16:creationId xmlns:a16="http://schemas.microsoft.com/office/drawing/2014/main" id="{B988D0AC-FD22-4895-8C8D-2E03DE6A3DE0}"/>
              </a:ext>
            </a:extLst>
          </p:cNvPr>
          <p:cNvSpPr/>
          <p:nvPr/>
        </p:nvSpPr>
        <p:spPr>
          <a:xfrm>
            <a:off x="4648201" y="3263213"/>
            <a:ext cx="1969218" cy="624681"/>
          </a:xfrm>
          <a:prstGeom prst="round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1600" dirty="0">
                <a:solidFill>
                  <a:prstClr val="white"/>
                </a:solidFill>
                <a:latin typeface="Calibri"/>
              </a:rPr>
              <a:t>System 3: monitor the flight path</a:t>
            </a:r>
            <a:endParaRPr lang="en-SG" sz="1600" dirty="0">
              <a:solidFill>
                <a:prstClr val="white"/>
              </a:solidFill>
              <a:latin typeface="Calibri"/>
            </a:endParaRPr>
          </a:p>
        </p:txBody>
      </p:sp>
    </p:spTree>
    <p:extLst>
      <p:ext uri="{BB962C8B-B14F-4D97-AF65-F5344CB8AC3E}">
        <p14:creationId xmlns:p14="http://schemas.microsoft.com/office/powerpoint/2010/main" val="1452111058"/>
      </p:ext>
    </p:extLst>
  </p:cSld>
  <p:clrMapOvr>
    <a:masterClrMapping/>
  </p:clrMapOvr>
  <p:transition spd="med">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6" descr="C:\Users\adminNUS\AppData\Local\Microsoft\Windows\Temporary Internet Files\Content.IE5\FBKIWWL2\MC900432437[1].wmf"/>
          <p:cNvPicPr>
            <a:picLocks noChangeAspect="1" noChangeArrowheads="1"/>
          </p:cNvPicPr>
          <p:nvPr/>
        </p:nvPicPr>
        <p:blipFill>
          <a:blip r:embed="rId3" cstate="print"/>
          <a:srcRect/>
          <a:stretch>
            <a:fillRect/>
          </a:stretch>
        </p:blipFill>
        <p:spPr bwMode="auto">
          <a:xfrm>
            <a:off x="5410200" y="2132856"/>
            <a:ext cx="1800200" cy="2143975"/>
          </a:xfrm>
          <a:prstGeom prst="rect">
            <a:avLst/>
          </a:prstGeom>
          <a:noFill/>
        </p:spPr>
      </p:pic>
      <p:pic>
        <p:nvPicPr>
          <p:cNvPr id="9" name="Picture 17" descr="C:\Users\adminNUS\AppData\Local\Microsoft\Windows\Temporary Internet Files\Content.IE5\FBKIWWL2\MC900442038[1].wmf"/>
          <p:cNvPicPr>
            <a:picLocks noChangeAspect="1" noChangeArrowheads="1"/>
          </p:cNvPicPr>
          <p:nvPr/>
        </p:nvPicPr>
        <p:blipFill>
          <a:blip r:embed="rId4" cstate="print"/>
          <a:srcRect/>
          <a:stretch>
            <a:fillRect/>
          </a:stretch>
        </p:blipFill>
        <p:spPr bwMode="auto">
          <a:xfrm>
            <a:off x="3048000" y="357290"/>
            <a:ext cx="1872208" cy="2333420"/>
          </a:xfrm>
          <a:prstGeom prst="rect">
            <a:avLst/>
          </a:prstGeom>
          <a:noFill/>
        </p:spPr>
      </p:pic>
      <p:sp>
        <p:nvSpPr>
          <p:cNvPr id="11" name="TextBox 10"/>
          <p:cNvSpPr txBox="1"/>
          <p:nvPr/>
        </p:nvSpPr>
        <p:spPr>
          <a:xfrm>
            <a:off x="5410200" y="4419601"/>
            <a:ext cx="2667000" cy="830997"/>
          </a:xfrm>
          <a:prstGeom prst="rect">
            <a:avLst/>
          </a:prstGeom>
          <a:noFill/>
        </p:spPr>
        <p:txBody>
          <a:bodyPr wrap="square" rtlCol="0">
            <a:spAutoFit/>
          </a:bodyPr>
          <a:lstStyle/>
          <a:p>
            <a:pPr>
              <a:defRPr/>
            </a:pPr>
            <a:r>
              <a:rPr lang="en-US" sz="2400" dirty="0">
                <a:solidFill>
                  <a:prstClr val="white"/>
                </a:solidFill>
                <a:latin typeface="Calibri"/>
              </a:rPr>
              <a:t>Your teammate’s code</a:t>
            </a:r>
            <a:endParaRPr lang="en-SG" sz="2400" dirty="0">
              <a:solidFill>
                <a:prstClr val="white"/>
              </a:solidFill>
              <a:latin typeface="Calibri"/>
            </a:endParaRPr>
          </a:p>
        </p:txBody>
      </p:sp>
      <p:sp>
        <p:nvSpPr>
          <p:cNvPr id="12" name="TextBox 11"/>
          <p:cNvSpPr txBox="1"/>
          <p:nvPr/>
        </p:nvSpPr>
        <p:spPr>
          <a:xfrm>
            <a:off x="2819400" y="2561660"/>
            <a:ext cx="1524000" cy="461665"/>
          </a:xfrm>
          <a:prstGeom prst="rect">
            <a:avLst/>
          </a:prstGeom>
          <a:noFill/>
        </p:spPr>
        <p:txBody>
          <a:bodyPr wrap="square" rtlCol="0">
            <a:spAutoFit/>
          </a:bodyPr>
          <a:lstStyle/>
          <a:p>
            <a:pPr>
              <a:defRPr/>
            </a:pPr>
            <a:r>
              <a:rPr lang="en-US" sz="2400" dirty="0">
                <a:solidFill>
                  <a:prstClr val="white"/>
                </a:solidFill>
                <a:latin typeface="Calibri"/>
              </a:rPr>
              <a:t>Your code</a:t>
            </a:r>
            <a:endParaRPr lang="en-SG" sz="2400" dirty="0">
              <a:solidFill>
                <a:prstClr val="white"/>
              </a:solidFill>
              <a:latin typeface="Calibri"/>
            </a:endParaRPr>
          </a:p>
        </p:txBody>
      </p:sp>
      <p:sp>
        <p:nvSpPr>
          <p:cNvPr id="10" name="Rounded Rectangular Callout 3">
            <a:extLst>
              <a:ext uri="{FF2B5EF4-FFF2-40B4-BE49-F238E27FC236}">
                <a16:creationId xmlns:a16="http://schemas.microsoft.com/office/drawing/2014/main" id="{A5D17E33-9ACA-4CA3-BBA6-251D6ECD73E0}"/>
              </a:ext>
            </a:extLst>
          </p:cNvPr>
          <p:cNvSpPr/>
          <p:nvPr/>
        </p:nvSpPr>
        <p:spPr>
          <a:xfrm>
            <a:off x="5803941" y="306621"/>
            <a:ext cx="1676400" cy="781049"/>
          </a:xfrm>
          <a:prstGeom prst="wedgeRoundRectCallout">
            <a:avLst>
              <a:gd name="adj1" fmla="val -69045"/>
              <a:gd name="adj2" fmla="val 51477"/>
              <a:gd name="adj3" fmla="val 16667"/>
            </a:avLst>
          </a:prstGeom>
          <a:solidFill>
            <a:schemeClr val="bg1"/>
          </a:solidFill>
          <a:ln>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600" dirty="0">
                <a:solidFill>
                  <a:srgbClr val="C00000"/>
                </a:solidFill>
                <a:latin typeface="Calibri"/>
              </a:rPr>
              <a:t>Here’s an error message</a:t>
            </a:r>
            <a:endParaRPr lang="en-SG" sz="1600" dirty="0">
              <a:solidFill>
                <a:srgbClr val="C00000"/>
              </a:solidFill>
              <a:latin typeface="Calibri"/>
            </a:endParaRPr>
          </a:p>
        </p:txBody>
      </p:sp>
      <p:sp>
        <p:nvSpPr>
          <p:cNvPr id="13" name="Cloud Callout 4">
            <a:extLst>
              <a:ext uri="{FF2B5EF4-FFF2-40B4-BE49-F238E27FC236}">
                <a16:creationId xmlns:a16="http://schemas.microsoft.com/office/drawing/2014/main" id="{B6EB22D7-1670-4AE7-9DC6-255D821924AD}"/>
              </a:ext>
            </a:extLst>
          </p:cNvPr>
          <p:cNvSpPr/>
          <p:nvPr/>
        </p:nvSpPr>
        <p:spPr>
          <a:xfrm>
            <a:off x="6620362" y="1518863"/>
            <a:ext cx="2209800" cy="1143000"/>
          </a:xfrm>
          <a:prstGeom prst="cloudCallout">
            <a:avLst>
              <a:gd name="adj1" fmla="val -40109"/>
              <a:gd name="adj2" fmla="val 80977"/>
            </a:avLst>
          </a:prstGeom>
          <a:solidFill>
            <a:schemeClr val="bg1"/>
          </a:solidFill>
          <a:ln>
            <a:solidFill>
              <a:srgbClr val="0070C0"/>
            </a:solidFill>
          </a:ln>
        </p:spPr>
        <p:style>
          <a:lnRef idx="3">
            <a:schemeClr val="lt1"/>
          </a:lnRef>
          <a:fillRef idx="1">
            <a:schemeClr val="accent5"/>
          </a:fillRef>
          <a:effectRef idx="1">
            <a:schemeClr val="accent5"/>
          </a:effectRef>
          <a:fontRef idx="minor">
            <a:schemeClr val="lt1"/>
          </a:fontRef>
        </p:style>
        <p:txBody>
          <a:bodyPr rtlCol="0" anchor="ctr"/>
          <a:lstStyle/>
          <a:p>
            <a:pPr algn="ctr">
              <a:defRPr/>
            </a:pPr>
            <a:r>
              <a:rPr lang="en-US" sz="1600" dirty="0">
                <a:solidFill>
                  <a:srgbClr val="0070C0"/>
                </a:solidFill>
                <a:latin typeface="Calibri"/>
              </a:rPr>
              <a:t>Navigation instructions?</a:t>
            </a:r>
            <a:endParaRPr lang="en-SG" sz="1600" dirty="0">
              <a:solidFill>
                <a:srgbClr val="0070C0"/>
              </a:solidFill>
              <a:latin typeface="Calibri"/>
            </a:endParaRPr>
          </a:p>
        </p:txBody>
      </p:sp>
      <p:cxnSp>
        <p:nvCxnSpPr>
          <p:cNvPr id="14" name="Curved Connector 6">
            <a:extLst>
              <a:ext uri="{FF2B5EF4-FFF2-40B4-BE49-F238E27FC236}">
                <a16:creationId xmlns:a16="http://schemas.microsoft.com/office/drawing/2014/main" id="{2E55813E-AEFD-48A2-A21D-8A775FD52AC8}"/>
              </a:ext>
            </a:extLst>
          </p:cNvPr>
          <p:cNvCxnSpPr>
            <a:cxnSpLocks/>
            <a:stCxn id="10" idx="2"/>
            <a:endCxn id="8" idx="0"/>
          </p:cNvCxnSpPr>
          <p:nvPr/>
        </p:nvCxnSpPr>
        <p:spPr>
          <a:xfrm rot="5400000">
            <a:off x="5953628" y="1444343"/>
            <a:ext cx="1045186" cy="331841"/>
          </a:xfrm>
          <a:prstGeom prst="curvedConnector3">
            <a:avLst>
              <a:gd name="adj1" fmla="val 50000"/>
            </a:avLst>
          </a:prstGeom>
          <a:ln>
            <a:solidFill>
              <a:srgbClr val="C00000"/>
            </a:solidFill>
            <a:prstDash val="sysDash"/>
            <a:headEnd type="none" w="med" len="med"/>
            <a:tailEnd type="triangl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219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6" descr="C:\Users\adminNUS\AppData\Local\Microsoft\Windows\Temporary Internet Files\Content.IE5\FBKIWWL2\MC900432437[1].wmf"/>
          <p:cNvPicPr>
            <a:picLocks noChangeAspect="1" noChangeArrowheads="1"/>
          </p:cNvPicPr>
          <p:nvPr/>
        </p:nvPicPr>
        <p:blipFill>
          <a:blip r:embed="rId3" cstate="print"/>
          <a:srcRect/>
          <a:stretch>
            <a:fillRect/>
          </a:stretch>
        </p:blipFill>
        <p:spPr bwMode="auto">
          <a:xfrm>
            <a:off x="5410200" y="2132856"/>
            <a:ext cx="1800200" cy="2143975"/>
          </a:xfrm>
          <a:prstGeom prst="rect">
            <a:avLst/>
          </a:prstGeom>
          <a:noFill/>
        </p:spPr>
      </p:pic>
      <p:pic>
        <p:nvPicPr>
          <p:cNvPr id="9" name="Picture 17" descr="C:\Users\adminNUS\AppData\Local\Microsoft\Windows\Temporary Internet Files\Content.IE5\FBKIWWL2\MC900442038[1].wmf"/>
          <p:cNvPicPr>
            <a:picLocks noChangeAspect="1" noChangeArrowheads="1"/>
          </p:cNvPicPr>
          <p:nvPr/>
        </p:nvPicPr>
        <p:blipFill>
          <a:blip r:embed="rId4" cstate="print"/>
          <a:srcRect/>
          <a:stretch>
            <a:fillRect/>
          </a:stretch>
        </p:blipFill>
        <p:spPr bwMode="auto">
          <a:xfrm>
            <a:off x="3048000" y="357290"/>
            <a:ext cx="1872208" cy="2333420"/>
          </a:xfrm>
          <a:prstGeom prst="rect">
            <a:avLst/>
          </a:prstGeom>
          <a:noFill/>
        </p:spPr>
      </p:pic>
      <p:sp>
        <p:nvSpPr>
          <p:cNvPr id="6" name="TextBox 5"/>
          <p:cNvSpPr txBox="1"/>
          <p:nvPr/>
        </p:nvSpPr>
        <p:spPr>
          <a:xfrm>
            <a:off x="2819400" y="2561660"/>
            <a:ext cx="1524000" cy="461665"/>
          </a:xfrm>
          <a:prstGeom prst="rect">
            <a:avLst/>
          </a:prstGeom>
          <a:noFill/>
        </p:spPr>
        <p:txBody>
          <a:bodyPr wrap="square" rtlCol="0">
            <a:spAutoFit/>
          </a:bodyPr>
          <a:lstStyle/>
          <a:p>
            <a:pPr>
              <a:defRPr/>
            </a:pPr>
            <a:r>
              <a:rPr lang="en-US" sz="2400" dirty="0">
                <a:solidFill>
                  <a:prstClr val="white"/>
                </a:solidFill>
                <a:latin typeface="Calibri"/>
              </a:rPr>
              <a:t>Your code</a:t>
            </a:r>
            <a:endParaRPr lang="en-SG" sz="2400" dirty="0">
              <a:solidFill>
                <a:prstClr val="white"/>
              </a:solidFill>
              <a:latin typeface="Calibri"/>
            </a:endParaRPr>
          </a:p>
        </p:txBody>
      </p:sp>
      <p:sp>
        <p:nvSpPr>
          <p:cNvPr id="11" name="TextBox 10"/>
          <p:cNvSpPr txBox="1"/>
          <p:nvPr/>
        </p:nvSpPr>
        <p:spPr>
          <a:xfrm>
            <a:off x="5410200" y="4419601"/>
            <a:ext cx="2667000" cy="830997"/>
          </a:xfrm>
          <a:prstGeom prst="rect">
            <a:avLst/>
          </a:prstGeom>
          <a:noFill/>
        </p:spPr>
        <p:txBody>
          <a:bodyPr wrap="square" rtlCol="0">
            <a:spAutoFit/>
          </a:bodyPr>
          <a:lstStyle/>
          <a:p>
            <a:pPr>
              <a:defRPr/>
            </a:pPr>
            <a:r>
              <a:rPr lang="en-US" sz="2400" dirty="0">
                <a:solidFill>
                  <a:prstClr val="white"/>
                </a:solidFill>
                <a:latin typeface="Calibri"/>
              </a:rPr>
              <a:t>Your teammate’s code</a:t>
            </a:r>
            <a:endParaRPr lang="en-SG" sz="2400" dirty="0">
              <a:solidFill>
                <a:prstClr val="white"/>
              </a:solidFill>
              <a:latin typeface="Calibri"/>
            </a:endParaRPr>
          </a:p>
        </p:txBody>
      </p:sp>
      <p:sp>
        <p:nvSpPr>
          <p:cNvPr id="10" name="TextBox 9"/>
          <p:cNvSpPr txBox="1"/>
          <p:nvPr/>
        </p:nvSpPr>
        <p:spPr>
          <a:xfrm rot="19493217">
            <a:off x="-1513581" y="2937241"/>
            <a:ext cx="1198562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1350963" indent="-1350963" algn="ctr">
              <a:defRPr/>
            </a:pPr>
            <a:r>
              <a:rPr lang="en-SG" sz="2800" b="1" dirty="0">
                <a:solidFill>
                  <a:srgbClr val="FFFF00"/>
                </a:solidFill>
                <a:latin typeface="Calibri"/>
              </a:rPr>
              <a:t>Putting up defences to protect our code.</a:t>
            </a:r>
            <a:r>
              <a:rPr lang="en-US" sz="2800" dirty="0">
                <a:solidFill>
                  <a:prstClr val="white">
                    <a:lumMod val="85000"/>
                  </a:prstClr>
                </a:solidFill>
                <a:latin typeface="Calibri"/>
              </a:rPr>
              <a:t>   </a:t>
            </a:r>
            <a:endParaRPr lang="en-SG" sz="2800" b="1" dirty="0">
              <a:solidFill>
                <a:srgbClr val="FFFF00"/>
              </a:solidFill>
              <a:latin typeface="Calibri"/>
            </a:endParaRPr>
          </a:p>
        </p:txBody>
      </p:sp>
    </p:spTree>
    <p:extLst>
      <p:ext uri="{BB962C8B-B14F-4D97-AF65-F5344CB8AC3E}">
        <p14:creationId xmlns:p14="http://schemas.microsoft.com/office/powerpoint/2010/main" val="254419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6" descr="C:\Users\adminNUS\AppData\Local\Microsoft\Windows\Temporary Internet Files\Content.IE5\FBKIWWL2\MC900432437[1].wmf"/>
          <p:cNvPicPr>
            <a:picLocks noChangeAspect="1" noChangeArrowheads="1"/>
          </p:cNvPicPr>
          <p:nvPr/>
        </p:nvPicPr>
        <p:blipFill>
          <a:blip r:embed="rId2" cstate="print"/>
          <a:srcRect/>
          <a:stretch>
            <a:fillRect/>
          </a:stretch>
        </p:blipFill>
        <p:spPr bwMode="auto">
          <a:xfrm>
            <a:off x="5410200" y="2132856"/>
            <a:ext cx="1800200" cy="2143975"/>
          </a:xfrm>
          <a:prstGeom prst="rect">
            <a:avLst/>
          </a:prstGeom>
          <a:noFill/>
        </p:spPr>
      </p:pic>
      <p:pic>
        <p:nvPicPr>
          <p:cNvPr id="9" name="Picture 17" descr="C:\Users\adminNUS\AppData\Local\Microsoft\Windows\Temporary Internet Files\Content.IE5\FBKIWWL2\MC900442038[1].wmf"/>
          <p:cNvPicPr>
            <a:picLocks noChangeAspect="1" noChangeArrowheads="1"/>
          </p:cNvPicPr>
          <p:nvPr/>
        </p:nvPicPr>
        <p:blipFill>
          <a:blip r:embed="rId3" cstate="print"/>
          <a:srcRect/>
          <a:stretch>
            <a:fillRect/>
          </a:stretch>
        </p:blipFill>
        <p:spPr bwMode="auto">
          <a:xfrm>
            <a:off x="3048000" y="357290"/>
            <a:ext cx="1872208" cy="2333420"/>
          </a:xfrm>
          <a:prstGeom prst="rect">
            <a:avLst/>
          </a:prstGeom>
          <a:noFill/>
        </p:spPr>
      </p:pic>
      <p:sp>
        <p:nvSpPr>
          <p:cNvPr id="6" name="TextBox 5"/>
          <p:cNvSpPr txBox="1"/>
          <p:nvPr/>
        </p:nvSpPr>
        <p:spPr>
          <a:xfrm>
            <a:off x="2819400" y="2561660"/>
            <a:ext cx="1524000" cy="461665"/>
          </a:xfrm>
          <a:prstGeom prst="rect">
            <a:avLst/>
          </a:prstGeom>
          <a:noFill/>
        </p:spPr>
        <p:txBody>
          <a:bodyPr wrap="square" rtlCol="0">
            <a:spAutoFit/>
          </a:bodyPr>
          <a:lstStyle/>
          <a:p>
            <a:pPr>
              <a:defRPr/>
            </a:pPr>
            <a:r>
              <a:rPr lang="en-US" sz="2400" dirty="0">
                <a:solidFill>
                  <a:prstClr val="white"/>
                </a:solidFill>
                <a:latin typeface="Calibri"/>
              </a:rPr>
              <a:t>Your code</a:t>
            </a:r>
            <a:endParaRPr lang="en-SG" sz="2400" dirty="0">
              <a:solidFill>
                <a:prstClr val="white"/>
              </a:solidFill>
              <a:latin typeface="Calibri"/>
            </a:endParaRPr>
          </a:p>
        </p:txBody>
      </p:sp>
      <p:sp>
        <p:nvSpPr>
          <p:cNvPr id="11" name="TextBox 10"/>
          <p:cNvSpPr txBox="1"/>
          <p:nvPr/>
        </p:nvSpPr>
        <p:spPr>
          <a:xfrm>
            <a:off x="5410200" y="4419601"/>
            <a:ext cx="2667000" cy="830997"/>
          </a:xfrm>
          <a:prstGeom prst="rect">
            <a:avLst/>
          </a:prstGeom>
          <a:noFill/>
        </p:spPr>
        <p:txBody>
          <a:bodyPr wrap="square" rtlCol="0">
            <a:spAutoFit/>
          </a:bodyPr>
          <a:lstStyle/>
          <a:p>
            <a:pPr>
              <a:defRPr/>
            </a:pPr>
            <a:r>
              <a:rPr lang="en-US" sz="2400" dirty="0">
                <a:solidFill>
                  <a:prstClr val="white"/>
                </a:solidFill>
                <a:latin typeface="Calibri"/>
              </a:rPr>
              <a:t>Your teammate’s code</a:t>
            </a:r>
            <a:endParaRPr lang="en-SG" sz="2400" dirty="0">
              <a:solidFill>
                <a:prstClr val="white"/>
              </a:solidFill>
              <a:latin typeface="Calibri"/>
            </a:endParaRPr>
          </a:p>
        </p:txBody>
      </p:sp>
      <p:sp>
        <p:nvSpPr>
          <p:cNvPr id="7" name="TextBox 9">
            <a:extLst>
              <a:ext uri="{FF2B5EF4-FFF2-40B4-BE49-F238E27FC236}">
                <a16:creationId xmlns:a16="http://schemas.microsoft.com/office/drawing/2014/main" id="{9FF8A75C-7EC6-4C15-AEB6-3E4580BBAD7B}"/>
              </a:ext>
            </a:extLst>
          </p:cNvPr>
          <p:cNvSpPr txBox="1"/>
          <p:nvPr/>
        </p:nvSpPr>
        <p:spPr>
          <a:xfrm rot="19493217">
            <a:off x="-1513581" y="2937241"/>
            <a:ext cx="1198562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1350963" indent="-1350963" algn="ctr">
              <a:defRPr/>
            </a:pPr>
            <a:r>
              <a:rPr lang="en-SG" sz="2800" b="1" dirty="0">
                <a:solidFill>
                  <a:srgbClr val="FFFF00"/>
                </a:solidFill>
                <a:latin typeface="Calibri"/>
              </a:rPr>
              <a:t>Putting up defences to protect our code.</a:t>
            </a:r>
            <a:r>
              <a:rPr lang="en-US" sz="2800" dirty="0">
                <a:solidFill>
                  <a:prstClr val="white">
                    <a:lumMod val="85000"/>
                  </a:prstClr>
                </a:solidFill>
                <a:latin typeface="Calibri"/>
              </a:rPr>
              <a:t>   </a:t>
            </a:r>
            <a:endParaRPr lang="en-SG" sz="2800" b="1" dirty="0">
              <a:solidFill>
                <a:srgbClr val="FFFF00"/>
              </a:solidFill>
              <a:latin typeface="Calibri"/>
            </a:endParaRPr>
          </a:p>
        </p:txBody>
      </p:sp>
    </p:spTree>
    <p:extLst>
      <p:ext uri="{BB962C8B-B14F-4D97-AF65-F5344CB8AC3E}">
        <p14:creationId xmlns:p14="http://schemas.microsoft.com/office/powerpoint/2010/main" val="1558613452"/>
      </p:ext>
    </p:extLst>
  </p:cSld>
  <p:clrMapOvr>
    <a:masterClrMapping/>
  </p:clrMapOvr>
  <mc:AlternateContent xmlns:mc="http://schemas.openxmlformats.org/markup-compatibility/2006" xmlns:p14="http://schemas.microsoft.com/office/powerpoint/2010/main">
    <mc:Choice Requires="p14">
      <p:transition p14:dur="250" advTm="0">
        <p:fade/>
      </p:transition>
    </mc:Choice>
    <mc:Fallback xmlns="">
      <p:transition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250"/>
                                        <p:tgtEl>
                                          <p:spTgt spid="8"/>
                                        </p:tgtEl>
                                      </p:cBhvr>
                                    </p:animEffect>
                                    <p:set>
                                      <p:cBhvr>
                                        <p:cTn id="7" dur="1" fill="hold">
                                          <p:stCondLst>
                                            <p:cond delay="249"/>
                                          </p:stCondLst>
                                        </p:cTn>
                                        <p:tgtEl>
                                          <p:spTgt spid="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50"/>
                                        <p:tgtEl>
                                          <p:spTgt spid="9"/>
                                        </p:tgtEl>
                                      </p:cBhvr>
                                    </p:animEffect>
                                    <p:set>
                                      <p:cBhvr>
                                        <p:cTn id="10" dur="1" fill="hold">
                                          <p:stCondLst>
                                            <p:cond delay="249"/>
                                          </p:stCondLst>
                                        </p:cTn>
                                        <p:tgtEl>
                                          <p:spTgt spid="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50"/>
                                        <p:tgtEl>
                                          <p:spTgt spid="6"/>
                                        </p:tgtEl>
                                      </p:cBhvr>
                                    </p:animEffect>
                                    <p:set>
                                      <p:cBhvr>
                                        <p:cTn id="13" dur="1" fill="hold">
                                          <p:stCondLst>
                                            <p:cond delay="249"/>
                                          </p:stCondLst>
                                        </p:cTn>
                                        <p:tgtEl>
                                          <p:spTgt spid="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50"/>
                                        <p:tgtEl>
                                          <p:spTgt spid="11"/>
                                        </p:tgtEl>
                                      </p:cBhvr>
                                    </p:animEffect>
                                    <p:set>
                                      <p:cBhvr>
                                        <p:cTn id="16" dur="1" fill="hold">
                                          <p:stCondLst>
                                            <p:cond delay="24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ubtitle 2"/>
          <p:cNvSpPr txBox="1">
            <a:spLocks/>
          </p:cNvSpPr>
          <p:nvPr/>
        </p:nvSpPr>
        <p:spPr>
          <a:xfrm>
            <a:off x="1802277" y="914401"/>
            <a:ext cx="8215178" cy="1724453"/>
          </a:xfrm>
          <a:prstGeom prst="rect">
            <a:avLst/>
          </a:prstGeom>
          <a:effectLst/>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None/>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None/>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None/>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None/>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None/>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71550" indent="-971550">
              <a:defRPr/>
            </a:pPr>
            <a:r>
              <a:rPr lang="en-US" b="1">
                <a:solidFill>
                  <a:prstClr val="white">
                    <a:lumMod val="85000"/>
                  </a:prstClr>
                </a:solidFill>
                <a:latin typeface="Calibri"/>
              </a:rPr>
              <a:t>Lecture 7: </a:t>
            </a:r>
            <a:endParaRPr lang="en-SG" sz="4000" b="1" dirty="0">
              <a:solidFill>
                <a:prstClr val="white">
                  <a:lumMod val="85000"/>
                </a:prstClr>
              </a:solidFill>
              <a:latin typeface="Calibri"/>
            </a:endParaRPr>
          </a:p>
        </p:txBody>
      </p:sp>
      <p:grpSp>
        <p:nvGrpSpPr>
          <p:cNvPr id="2" name="Group 1"/>
          <p:cNvGrpSpPr/>
          <p:nvPr/>
        </p:nvGrpSpPr>
        <p:grpSpPr>
          <a:xfrm>
            <a:off x="1616616" y="836713"/>
            <a:ext cx="8958768" cy="3537357"/>
            <a:chOff x="92616" y="836712"/>
            <a:chExt cx="8958768" cy="3537357"/>
          </a:xfrm>
        </p:grpSpPr>
        <p:grpSp>
          <p:nvGrpSpPr>
            <p:cNvPr id="16" name="Group 15"/>
            <p:cNvGrpSpPr/>
            <p:nvPr/>
          </p:nvGrpSpPr>
          <p:grpSpPr>
            <a:xfrm>
              <a:off x="6948264" y="836712"/>
              <a:ext cx="2103120" cy="3537357"/>
              <a:chOff x="35496" y="1547827"/>
              <a:chExt cx="2232248" cy="4257437"/>
            </a:xfrm>
            <a:effectLst>
              <a:outerShdw blurRad="50800" dist="38100" dir="2700000" algn="tl" rotWithShape="0">
                <a:prstClr val="black">
                  <a:alpha val="40000"/>
                </a:prstClr>
              </a:outerShdw>
            </a:effectLst>
          </p:grpSpPr>
          <p:sp>
            <p:nvSpPr>
              <p:cNvPr id="17" name="Rounded Rectangle 16"/>
              <p:cNvSpPr/>
              <p:nvPr/>
            </p:nvSpPr>
            <p:spPr>
              <a:xfrm>
                <a:off x="35496" y="1556792"/>
                <a:ext cx="2232248" cy="4248472"/>
              </a:xfrm>
              <a:prstGeom prst="roundRect">
                <a:avLst>
                  <a:gd name="adj" fmla="val 9942"/>
                </a:avLst>
              </a:prstGeom>
              <a:solidFill>
                <a:schemeClr val="accent2">
                  <a:lumMod val="40000"/>
                  <a:lumOff val="6000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8" name="Round Same Side Corner Rectangle 17"/>
              <p:cNvSpPr/>
              <p:nvPr/>
            </p:nvSpPr>
            <p:spPr>
              <a:xfrm>
                <a:off x="35496" y="1547827"/>
                <a:ext cx="2232248" cy="576064"/>
              </a:xfrm>
              <a:prstGeom prst="round2SameRect">
                <a:avLst>
                  <a:gd name="adj1" fmla="val 36898"/>
                  <a:gd name="adj2" fmla="val 0"/>
                </a:avLst>
              </a:prstGeom>
              <a:solidFill>
                <a:srgbClr val="C00000"/>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9" name="Group 8"/>
            <p:cNvGrpSpPr/>
            <p:nvPr/>
          </p:nvGrpSpPr>
          <p:grpSpPr>
            <a:xfrm>
              <a:off x="92616" y="836712"/>
              <a:ext cx="2103120" cy="3537357"/>
              <a:chOff x="35496" y="1547827"/>
              <a:chExt cx="2232248" cy="4257437"/>
            </a:xfrm>
            <a:effectLst>
              <a:outerShdw blurRad="50800" dist="38100" dir="2700000" algn="tl" rotWithShape="0">
                <a:prstClr val="black">
                  <a:alpha val="40000"/>
                </a:prstClr>
              </a:outerShdw>
            </a:effectLst>
          </p:grpSpPr>
          <p:sp>
            <p:nvSpPr>
              <p:cNvPr id="4" name="Rounded Rectangle 3"/>
              <p:cNvSpPr/>
              <p:nvPr/>
            </p:nvSpPr>
            <p:spPr>
              <a:xfrm>
                <a:off x="35496" y="1556792"/>
                <a:ext cx="2232248" cy="4248472"/>
              </a:xfrm>
              <a:prstGeom prst="roundRect">
                <a:avLst>
                  <a:gd name="adj" fmla="val 9942"/>
                </a:avLst>
              </a:prstGeom>
              <a:solidFill>
                <a:schemeClr val="accent6">
                  <a:lumMod val="40000"/>
                  <a:lumOff val="60000"/>
                </a:schemeClr>
              </a:solid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8" name="Round Same Side Corner Rectangle 7"/>
              <p:cNvSpPr/>
              <p:nvPr/>
            </p:nvSpPr>
            <p:spPr>
              <a:xfrm>
                <a:off x="35496" y="1547827"/>
                <a:ext cx="2232248" cy="576064"/>
              </a:xfrm>
              <a:prstGeom prst="round2SameRect">
                <a:avLst>
                  <a:gd name="adj1" fmla="val 36898"/>
                  <a:gd name="adj2" fmla="val 0"/>
                </a:avLst>
              </a:prstGeom>
              <a:solidFill>
                <a:schemeClr val="accent6">
                  <a:lumMod val="75000"/>
                </a:schemeClr>
              </a:solid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endParaRPr lang="en-US" sz="1600" b="1" dirty="0">
                  <a:solidFill>
                    <a:prstClr val="white"/>
                  </a:solidFill>
                  <a:latin typeface="Calibri"/>
                </a:endParaRPr>
              </a:p>
            </p:txBody>
          </p:sp>
        </p:grpSp>
        <p:grpSp>
          <p:nvGrpSpPr>
            <p:cNvPr id="10" name="Group 9"/>
            <p:cNvGrpSpPr/>
            <p:nvPr/>
          </p:nvGrpSpPr>
          <p:grpSpPr>
            <a:xfrm>
              <a:off x="2377832" y="836712"/>
              <a:ext cx="2103120" cy="3537357"/>
              <a:chOff x="35496" y="1547827"/>
              <a:chExt cx="2232248" cy="4257437"/>
            </a:xfrm>
            <a:effectLst>
              <a:outerShdw blurRad="50800" dist="38100" dir="2700000" algn="tl" rotWithShape="0">
                <a:prstClr val="black">
                  <a:alpha val="40000"/>
                </a:prstClr>
              </a:outerShdw>
            </a:effectLst>
          </p:grpSpPr>
          <p:sp>
            <p:nvSpPr>
              <p:cNvPr id="11" name="Rounded Rectangle 10"/>
              <p:cNvSpPr/>
              <p:nvPr/>
            </p:nvSpPr>
            <p:spPr>
              <a:xfrm>
                <a:off x="35496" y="1556792"/>
                <a:ext cx="2232248" cy="4248472"/>
              </a:xfrm>
              <a:prstGeom prst="roundRect">
                <a:avLst>
                  <a:gd name="adj" fmla="val 9942"/>
                </a:avLst>
              </a:prstGeom>
              <a:solidFill>
                <a:schemeClr val="accent4">
                  <a:lumMod val="40000"/>
                  <a:lumOff val="60000"/>
                </a:schemeClr>
              </a:solid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2" name="Round Same Side Corner Rectangle 11"/>
              <p:cNvSpPr/>
              <p:nvPr/>
            </p:nvSpPr>
            <p:spPr>
              <a:xfrm>
                <a:off x="35496" y="1547827"/>
                <a:ext cx="2232248" cy="576064"/>
              </a:xfrm>
              <a:prstGeom prst="round2SameRect">
                <a:avLst>
                  <a:gd name="adj1" fmla="val 36898"/>
                  <a:gd name="adj2" fmla="val 0"/>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13" name="Group 12"/>
            <p:cNvGrpSpPr/>
            <p:nvPr/>
          </p:nvGrpSpPr>
          <p:grpSpPr>
            <a:xfrm>
              <a:off x="4663048" y="836712"/>
              <a:ext cx="2103120" cy="3537357"/>
              <a:chOff x="35496" y="1547827"/>
              <a:chExt cx="2232248" cy="4257437"/>
            </a:xfrm>
            <a:effectLst>
              <a:outerShdw blurRad="50800" dist="38100" dir="2700000" algn="tl" rotWithShape="0">
                <a:prstClr val="black">
                  <a:alpha val="40000"/>
                </a:prstClr>
              </a:outerShdw>
            </a:effectLst>
          </p:grpSpPr>
          <p:sp>
            <p:nvSpPr>
              <p:cNvPr id="14" name="Rounded Rectangle 13"/>
              <p:cNvSpPr/>
              <p:nvPr/>
            </p:nvSpPr>
            <p:spPr>
              <a:xfrm>
                <a:off x="35496" y="1556792"/>
                <a:ext cx="2232248" cy="4248472"/>
              </a:xfrm>
              <a:prstGeom prst="roundRect">
                <a:avLst>
                  <a:gd name="adj" fmla="val 9942"/>
                </a:avLst>
              </a:prstGeom>
              <a:solidFill>
                <a:schemeClr val="accent3">
                  <a:lumMod val="40000"/>
                  <a:lumOff val="60000"/>
                </a:schemeClr>
              </a:solidFill>
              <a:ln w="38100">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5" name="Round Same Side Corner Rectangle 14"/>
              <p:cNvSpPr/>
              <p:nvPr/>
            </p:nvSpPr>
            <p:spPr>
              <a:xfrm>
                <a:off x="35496" y="1547827"/>
                <a:ext cx="2232248" cy="576064"/>
              </a:xfrm>
              <a:prstGeom prst="round2SameRect">
                <a:avLst>
                  <a:gd name="adj1" fmla="val 36898"/>
                  <a:gd name="adj2" fmla="val 0"/>
                </a:avLst>
              </a:prstGeom>
              <a:solidFill>
                <a:srgbClr val="006600"/>
              </a:solidFill>
              <a:ln>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sp>
        <p:nvSpPr>
          <p:cNvPr id="20" name="TextBox 9">
            <a:extLst>
              <a:ext uri="{FF2B5EF4-FFF2-40B4-BE49-F238E27FC236}">
                <a16:creationId xmlns:a16="http://schemas.microsoft.com/office/drawing/2014/main" id="{99C6F208-8C85-4B8A-8589-D8FCA0FE6FB0}"/>
              </a:ext>
            </a:extLst>
          </p:cNvPr>
          <p:cNvSpPr txBox="1"/>
          <p:nvPr/>
        </p:nvSpPr>
        <p:spPr>
          <a:xfrm rot="19493217">
            <a:off x="-1513581" y="2937241"/>
            <a:ext cx="11985625"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1350963" indent="-1350963" algn="ctr">
              <a:defRPr/>
            </a:pPr>
            <a:r>
              <a:rPr lang="en-SG" sz="2800" b="1" dirty="0">
                <a:solidFill>
                  <a:srgbClr val="FFFF00"/>
                </a:solidFill>
                <a:latin typeface="Calibri"/>
              </a:rPr>
              <a:t>Putting up defences to protect our code.</a:t>
            </a:r>
            <a:r>
              <a:rPr lang="en-US" sz="2800" dirty="0">
                <a:solidFill>
                  <a:prstClr val="white">
                    <a:lumMod val="85000"/>
                  </a:prstClr>
                </a:solidFill>
                <a:latin typeface="Calibri"/>
              </a:rPr>
              <a:t>   </a:t>
            </a:r>
            <a:endParaRPr lang="en-SG" sz="2800" b="1" dirty="0">
              <a:solidFill>
                <a:srgbClr val="FFFF00"/>
              </a:solidFill>
              <a:latin typeface="Calibri"/>
            </a:endParaRPr>
          </a:p>
        </p:txBody>
      </p:sp>
    </p:spTree>
    <p:extLst>
      <p:ext uri="{BB962C8B-B14F-4D97-AF65-F5344CB8AC3E}">
        <p14:creationId xmlns:p14="http://schemas.microsoft.com/office/powerpoint/2010/main" val="342442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a:xfrm>
            <a:off x="8472264" y="836713"/>
            <a:ext cx="2103120" cy="3537357"/>
            <a:chOff x="35496" y="1547827"/>
            <a:chExt cx="2232248" cy="4257437"/>
          </a:xfrm>
          <a:effectLst>
            <a:outerShdw blurRad="50800" dist="38100" dir="2700000" algn="tl" rotWithShape="0">
              <a:prstClr val="black">
                <a:alpha val="40000"/>
              </a:prstClr>
            </a:outerShdw>
          </a:effectLst>
        </p:grpSpPr>
        <p:sp>
          <p:nvSpPr>
            <p:cNvPr id="17" name="Rounded Rectangle 16"/>
            <p:cNvSpPr/>
            <p:nvPr/>
          </p:nvSpPr>
          <p:spPr>
            <a:xfrm>
              <a:off x="35496" y="1556792"/>
              <a:ext cx="2232248" cy="4248472"/>
            </a:xfrm>
            <a:prstGeom prst="roundRect">
              <a:avLst>
                <a:gd name="adj" fmla="val 9942"/>
              </a:avLst>
            </a:prstGeom>
            <a:solidFill>
              <a:schemeClr val="accent2">
                <a:lumMod val="40000"/>
                <a:lumOff val="6000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8" name="Round Same Side Corner Rectangle 17"/>
            <p:cNvSpPr/>
            <p:nvPr/>
          </p:nvSpPr>
          <p:spPr>
            <a:xfrm>
              <a:off x="35496" y="1547827"/>
              <a:ext cx="2232248" cy="576064"/>
            </a:xfrm>
            <a:prstGeom prst="round2SameRect">
              <a:avLst>
                <a:gd name="adj1" fmla="val 36898"/>
                <a:gd name="adj2" fmla="val 0"/>
              </a:avLst>
            </a:prstGeom>
            <a:solidFill>
              <a:srgbClr val="C00000"/>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5" name="Group 8"/>
          <p:cNvGrpSpPr/>
          <p:nvPr/>
        </p:nvGrpSpPr>
        <p:grpSpPr>
          <a:xfrm>
            <a:off x="1616616" y="836713"/>
            <a:ext cx="2103120" cy="3537357"/>
            <a:chOff x="35496" y="1547827"/>
            <a:chExt cx="2232248" cy="4257437"/>
          </a:xfrm>
          <a:effectLst>
            <a:outerShdw blurRad="50800" dist="38100" dir="2700000" algn="tl" rotWithShape="0">
              <a:prstClr val="black">
                <a:alpha val="40000"/>
              </a:prstClr>
            </a:outerShdw>
          </a:effectLst>
        </p:grpSpPr>
        <p:sp>
          <p:nvSpPr>
            <p:cNvPr id="4" name="Rounded Rectangle 3"/>
            <p:cNvSpPr/>
            <p:nvPr/>
          </p:nvSpPr>
          <p:spPr>
            <a:xfrm>
              <a:off x="35496" y="1556792"/>
              <a:ext cx="2232248" cy="4248472"/>
            </a:xfrm>
            <a:prstGeom prst="roundRect">
              <a:avLst>
                <a:gd name="adj" fmla="val 9942"/>
              </a:avLst>
            </a:prstGeom>
            <a:solidFill>
              <a:schemeClr val="accent6">
                <a:lumMod val="40000"/>
                <a:lumOff val="60000"/>
              </a:schemeClr>
            </a:solid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8" name="Round Same Side Corner Rectangle 7"/>
            <p:cNvSpPr/>
            <p:nvPr/>
          </p:nvSpPr>
          <p:spPr>
            <a:xfrm>
              <a:off x="35496" y="1547827"/>
              <a:ext cx="2232248" cy="576064"/>
            </a:xfrm>
            <a:prstGeom prst="round2SameRect">
              <a:avLst>
                <a:gd name="adj1" fmla="val 36898"/>
                <a:gd name="adj2" fmla="val 0"/>
              </a:avLst>
            </a:prstGeom>
            <a:solidFill>
              <a:schemeClr val="accent6">
                <a:lumMod val="75000"/>
              </a:schemeClr>
            </a:solid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sz="1600" b="1" dirty="0">
                  <a:solidFill>
                    <a:prstClr val="white"/>
                  </a:solidFill>
                  <a:latin typeface="Calibri"/>
                </a:rPr>
                <a:t>MISUNDERSTANDINGS</a:t>
              </a:r>
            </a:p>
          </p:txBody>
        </p:sp>
      </p:grpSp>
      <p:grpSp>
        <p:nvGrpSpPr>
          <p:cNvPr id="6" name="Group 9"/>
          <p:cNvGrpSpPr/>
          <p:nvPr/>
        </p:nvGrpSpPr>
        <p:grpSpPr>
          <a:xfrm>
            <a:off x="3901832" y="836713"/>
            <a:ext cx="2103120" cy="3537357"/>
            <a:chOff x="35496" y="1547827"/>
            <a:chExt cx="2232248" cy="4257437"/>
          </a:xfrm>
          <a:effectLst>
            <a:outerShdw blurRad="50800" dist="38100" dir="2700000" algn="tl" rotWithShape="0">
              <a:prstClr val="black">
                <a:alpha val="40000"/>
              </a:prstClr>
            </a:outerShdw>
          </a:effectLst>
        </p:grpSpPr>
        <p:sp>
          <p:nvSpPr>
            <p:cNvPr id="11" name="Rounded Rectangle 10"/>
            <p:cNvSpPr/>
            <p:nvPr/>
          </p:nvSpPr>
          <p:spPr>
            <a:xfrm>
              <a:off x="35496" y="1556792"/>
              <a:ext cx="2232248" cy="4248472"/>
            </a:xfrm>
            <a:prstGeom prst="roundRect">
              <a:avLst>
                <a:gd name="adj" fmla="val 9942"/>
              </a:avLst>
            </a:prstGeom>
            <a:solidFill>
              <a:schemeClr val="accent4">
                <a:lumMod val="40000"/>
                <a:lumOff val="60000"/>
              </a:schemeClr>
            </a:solid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2" name="Round Same Side Corner Rectangle 11"/>
            <p:cNvSpPr/>
            <p:nvPr/>
          </p:nvSpPr>
          <p:spPr>
            <a:xfrm>
              <a:off x="35496" y="1547827"/>
              <a:ext cx="2232248" cy="576064"/>
            </a:xfrm>
            <a:prstGeom prst="round2SameRect">
              <a:avLst>
                <a:gd name="adj1" fmla="val 36898"/>
                <a:gd name="adj2" fmla="val 0"/>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7" name="Group 12"/>
          <p:cNvGrpSpPr/>
          <p:nvPr/>
        </p:nvGrpSpPr>
        <p:grpSpPr>
          <a:xfrm>
            <a:off x="6187048" y="836713"/>
            <a:ext cx="2103120" cy="3537357"/>
            <a:chOff x="35496" y="1547827"/>
            <a:chExt cx="2232248" cy="4257437"/>
          </a:xfrm>
          <a:effectLst>
            <a:outerShdw blurRad="50800" dist="38100" dir="2700000" algn="tl" rotWithShape="0">
              <a:prstClr val="black">
                <a:alpha val="40000"/>
              </a:prstClr>
            </a:outerShdw>
          </a:effectLst>
        </p:grpSpPr>
        <p:sp>
          <p:nvSpPr>
            <p:cNvPr id="14" name="Rounded Rectangle 13"/>
            <p:cNvSpPr/>
            <p:nvPr/>
          </p:nvSpPr>
          <p:spPr>
            <a:xfrm>
              <a:off x="35496" y="1556792"/>
              <a:ext cx="2232248" cy="4248472"/>
            </a:xfrm>
            <a:prstGeom prst="roundRect">
              <a:avLst>
                <a:gd name="adj" fmla="val 9942"/>
              </a:avLst>
            </a:prstGeom>
            <a:solidFill>
              <a:schemeClr val="accent3">
                <a:lumMod val="40000"/>
                <a:lumOff val="60000"/>
              </a:schemeClr>
            </a:solidFill>
            <a:ln w="38100">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5" name="Round Same Side Corner Rectangle 14"/>
            <p:cNvSpPr/>
            <p:nvPr/>
          </p:nvSpPr>
          <p:spPr>
            <a:xfrm>
              <a:off x="35496" y="1547827"/>
              <a:ext cx="2232248" cy="576064"/>
            </a:xfrm>
            <a:prstGeom prst="round2SameRect">
              <a:avLst>
                <a:gd name="adj1" fmla="val 36898"/>
                <a:gd name="adj2" fmla="val 0"/>
              </a:avLst>
            </a:prstGeom>
            <a:solidFill>
              <a:srgbClr val="006600"/>
            </a:solidFill>
            <a:ln>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9" name="Group 19"/>
          <p:cNvGrpSpPr/>
          <p:nvPr/>
        </p:nvGrpSpPr>
        <p:grpSpPr>
          <a:xfrm>
            <a:off x="1775520" y="1772816"/>
            <a:ext cx="720080" cy="1944216"/>
            <a:chOff x="251520" y="1781781"/>
            <a:chExt cx="720080" cy="1944216"/>
          </a:xfrm>
        </p:grpSpPr>
        <p:cxnSp>
          <p:nvCxnSpPr>
            <p:cNvPr id="22" name="Straight Connector 21"/>
            <p:cNvCxnSpPr/>
            <p:nvPr/>
          </p:nvCxnSpPr>
          <p:spPr>
            <a:xfrm>
              <a:off x="611560" y="2357845"/>
              <a:ext cx="0" cy="1368152"/>
            </a:xfrm>
            <a:prstGeom prst="line">
              <a:avLst/>
            </a:prstGeom>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9" name="Hexagon 18"/>
            <p:cNvSpPr/>
            <p:nvPr/>
          </p:nvSpPr>
          <p:spPr>
            <a:xfrm>
              <a:off x="251520" y="1781781"/>
              <a:ext cx="720080" cy="576064"/>
            </a:xfrm>
            <a:prstGeom prst="hexagon">
              <a:avLst/>
            </a:prstGeom>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spTree>
    <p:extLst>
      <p:ext uri="{BB962C8B-B14F-4D97-AF65-F5344CB8AC3E}">
        <p14:creationId xmlns:p14="http://schemas.microsoft.com/office/powerpoint/2010/main" val="167680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a:xfrm>
            <a:off x="8472264" y="836713"/>
            <a:ext cx="2103120" cy="3537357"/>
            <a:chOff x="35496" y="1547827"/>
            <a:chExt cx="2232248" cy="4257437"/>
          </a:xfrm>
          <a:effectLst>
            <a:outerShdw blurRad="50800" dist="38100" dir="2700000" algn="tl" rotWithShape="0">
              <a:prstClr val="black">
                <a:alpha val="40000"/>
              </a:prstClr>
            </a:outerShdw>
          </a:effectLst>
        </p:grpSpPr>
        <p:sp>
          <p:nvSpPr>
            <p:cNvPr id="17" name="Rounded Rectangle 16"/>
            <p:cNvSpPr/>
            <p:nvPr/>
          </p:nvSpPr>
          <p:spPr>
            <a:xfrm>
              <a:off x="35496" y="1556792"/>
              <a:ext cx="2232248" cy="4248472"/>
            </a:xfrm>
            <a:prstGeom prst="roundRect">
              <a:avLst>
                <a:gd name="adj" fmla="val 9942"/>
              </a:avLst>
            </a:prstGeom>
            <a:solidFill>
              <a:schemeClr val="accent2">
                <a:lumMod val="40000"/>
                <a:lumOff val="6000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8" name="Round Same Side Corner Rectangle 17"/>
            <p:cNvSpPr/>
            <p:nvPr/>
          </p:nvSpPr>
          <p:spPr>
            <a:xfrm>
              <a:off x="35496" y="1547827"/>
              <a:ext cx="2232248" cy="576064"/>
            </a:xfrm>
            <a:prstGeom prst="round2SameRect">
              <a:avLst>
                <a:gd name="adj1" fmla="val 36898"/>
                <a:gd name="adj2" fmla="val 0"/>
              </a:avLst>
            </a:prstGeom>
            <a:solidFill>
              <a:srgbClr val="C00000"/>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5" name="Group 8"/>
          <p:cNvGrpSpPr/>
          <p:nvPr/>
        </p:nvGrpSpPr>
        <p:grpSpPr>
          <a:xfrm>
            <a:off x="1616616" y="836713"/>
            <a:ext cx="2103120" cy="3537357"/>
            <a:chOff x="35496" y="1547827"/>
            <a:chExt cx="2232248" cy="4257437"/>
          </a:xfrm>
          <a:effectLst>
            <a:outerShdw blurRad="50800" dist="38100" dir="2700000" algn="tl" rotWithShape="0">
              <a:prstClr val="black">
                <a:alpha val="40000"/>
              </a:prstClr>
            </a:outerShdw>
          </a:effectLst>
        </p:grpSpPr>
        <p:sp>
          <p:nvSpPr>
            <p:cNvPr id="4" name="Rounded Rectangle 3"/>
            <p:cNvSpPr/>
            <p:nvPr/>
          </p:nvSpPr>
          <p:spPr>
            <a:xfrm>
              <a:off x="35496" y="1556792"/>
              <a:ext cx="2232248" cy="4248472"/>
            </a:xfrm>
            <a:prstGeom prst="roundRect">
              <a:avLst>
                <a:gd name="adj" fmla="val 9942"/>
              </a:avLst>
            </a:prstGeom>
            <a:solidFill>
              <a:schemeClr val="accent6">
                <a:lumMod val="40000"/>
                <a:lumOff val="60000"/>
              </a:schemeClr>
            </a:solid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8" name="Round Same Side Corner Rectangle 7"/>
            <p:cNvSpPr/>
            <p:nvPr/>
          </p:nvSpPr>
          <p:spPr>
            <a:xfrm>
              <a:off x="35496" y="1547827"/>
              <a:ext cx="2232248" cy="576064"/>
            </a:xfrm>
            <a:prstGeom prst="round2SameRect">
              <a:avLst>
                <a:gd name="adj1" fmla="val 36898"/>
                <a:gd name="adj2" fmla="val 0"/>
              </a:avLst>
            </a:prstGeom>
            <a:solidFill>
              <a:schemeClr val="accent6">
                <a:lumMod val="75000"/>
              </a:schemeClr>
            </a:solid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sz="1600" b="1" dirty="0">
                  <a:solidFill>
                    <a:prstClr val="white"/>
                  </a:solidFill>
                  <a:latin typeface="Calibri"/>
                </a:rPr>
                <a:t>MISUNDERSTANDINGS</a:t>
              </a:r>
            </a:p>
          </p:txBody>
        </p:sp>
      </p:grpSp>
      <p:grpSp>
        <p:nvGrpSpPr>
          <p:cNvPr id="6" name="Group 9"/>
          <p:cNvGrpSpPr/>
          <p:nvPr/>
        </p:nvGrpSpPr>
        <p:grpSpPr>
          <a:xfrm>
            <a:off x="3901832" y="836713"/>
            <a:ext cx="2103120" cy="3537357"/>
            <a:chOff x="35496" y="1547827"/>
            <a:chExt cx="2232248" cy="4257437"/>
          </a:xfrm>
          <a:effectLst>
            <a:outerShdw blurRad="50800" dist="38100" dir="2700000" algn="tl" rotWithShape="0">
              <a:prstClr val="black">
                <a:alpha val="40000"/>
              </a:prstClr>
            </a:outerShdw>
          </a:effectLst>
        </p:grpSpPr>
        <p:sp>
          <p:nvSpPr>
            <p:cNvPr id="11" name="Rounded Rectangle 10"/>
            <p:cNvSpPr/>
            <p:nvPr/>
          </p:nvSpPr>
          <p:spPr>
            <a:xfrm>
              <a:off x="35496" y="1556792"/>
              <a:ext cx="2232248" cy="4248472"/>
            </a:xfrm>
            <a:prstGeom prst="roundRect">
              <a:avLst>
                <a:gd name="adj" fmla="val 9942"/>
              </a:avLst>
            </a:prstGeom>
            <a:solidFill>
              <a:schemeClr val="accent4">
                <a:lumMod val="40000"/>
                <a:lumOff val="60000"/>
              </a:schemeClr>
            </a:solid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2" name="Round Same Side Corner Rectangle 11"/>
            <p:cNvSpPr/>
            <p:nvPr/>
          </p:nvSpPr>
          <p:spPr>
            <a:xfrm>
              <a:off x="35496" y="1547827"/>
              <a:ext cx="2232248" cy="576064"/>
            </a:xfrm>
            <a:prstGeom prst="round2SameRect">
              <a:avLst>
                <a:gd name="adj1" fmla="val 36898"/>
                <a:gd name="adj2" fmla="val 0"/>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7" name="Group 12"/>
          <p:cNvGrpSpPr/>
          <p:nvPr/>
        </p:nvGrpSpPr>
        <p:grpSpPr>
          <a:xfrm>
            <a:off x="6187048" y="836713"/>
            <a:ext cx="2103120" cy="3537357"/>
            <a:chOff x="35496" y="1547827"/>
            <a:chExt cx="2232248" cy="4257437"/>
          </a:xfrm>
          <a:effectLst>
            <a:outerShdw blurRad="50800" dist="38100" dir="2700000" algn="tl" rotWithShape="0">
              <a:prstClr val="black">
                <a:alpha val="40000"/>
              </a:prstClr>
            </a:outerShdw>
          </a:effectLst>
        </p:grpSpPr>
        <p:sp>
          <p:nvSpPr>
            <p:cNvPr id="14" name="Rounded Rectangle 13"/>
            <p:cNvSpPr/>
            <p:nvPr/>
          </p:nvSpPr>
          <p:spPr>
            <a:xfrm>
              <a:off x="35496" y="1556792"/>
              <a:ext cx="2232248" cy="4248472"/>
            </a:xfrm>
            <a:prstGeom prst="roundRect">
              <a:avLst>
                <a:gd name="adj" fmla="val 9942"/>
              </a:avLst>
            </a:prstGeom>
            <a:solidFill>
              <a:schemeClr val="accent3">
                <a:lumMod val="40000"/>
                <a:lumOff val="60000"/>
              </a:schemeClr>
            </a:solidFill>
            <a:ln w="38100">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5" name="Round Same Side Corner Rectangle 14"/>
            <p:cNvSpPr/>
            <p:nvPr/>
          </p:nvSpPr>
          <p:spPr>
            <a:xfrm>
              <a:off x="35496" y="1547827"/>
              <a:ext cx="2232248" cy="576064"/>
            </a:xfrm>
            <a:prstGeom prst="round2SameRect">
              <a:avLst>
                <a:gd name="adj1" fmla="val 36898"/>
                <a:gd name="adj2" fmla="val 0"/>
              </a:avLst>
            </a:prstGeom>
            <a:solidFill>
              <a:srgbClr val="006600"/>
            </a:solidFill>
            <a:ln>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9" name="Group 19"/>
          <p:cNvGrpSpPr/>
          <p:nvPr/>
        </p:nvGrpSpPr>
        <p:grpSpPr>
          <a:xfrm>
            <a:off x="1775520" y="1772816"/>
            <a:ext cx="720080" cy="1944216"/>
            <a:chOff x="251520" y="1781781"/>
            <a:chExt cx="720080" cy="1944216"/>
          </a:xfrm>
          <a:solidFill>
            <a:schemeClr val="bg1">
              <a:lumMod val="65000"/>
            </a:schemeClr>
          </a:solidFill>
        </p:grpSpPr>
        <p:cxnSp>
          <p:nvCxnSpPr>
            <p:cNvPr id="22" name="Straight Connector 21"/>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9" name="Hexagon 18"/>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sp>
        <p:nvSpPr>
          <p:cNvPr id="28" name="TextBox 54"/>
          <p:cNvSpPr txBox="1"/>
          <p:nvPr/>
        </p:nvSpPr>
        <p:spPr>
          <a:xfrm>
            <a:off x="1775520"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Assertions</a:t>
            </a:r>
            <a:endParaRPr lang="en-SG" sz="2000" b="1" dirty="0">
              <a:solidFill>
                <a:srgbClr val="FFFF00"/>
              </a:solidFill>
              <a:latin typeface="Calibri"/>
            </a:endParaRPr>
          </a:p>
        </p:txBody>
      </p:sp>
      <p:pic>
        <p:nvPicPr>
          <p:cNvPr id="3" name="Picture 2"/>
          <p:cNvPicPr>
            <a:picLocks noChangeAspect="1"/>
          </p:cNvPicPr>
          <p:nvPr/>
        </p:nvPicPr>
        <p:blipFill>
          <a:blip r:embed="rId3"/>
          <a:stretch>
            <a:fillRect/>
          </a:stretch>
        </p:blipFill>
        <p:spPr>
          <a:xfrm>
            <a:off x="1775521" y="5338376"/>
            <a:ext cx="3657143" cy="866667"/>
          </a:xfrm>
          <a:prstGeom prst="rect">
            <a:avLst/>
          </a:prstGeom>
        </p:spPr>
      </p:pic>
    </p:spTree>
    <p:extLst>
      <p:ext uri="{BB962C8B-B14F-4D97-AF65-F5344CB8AC3E}">
        <p14:creationId xmlns:p14="http://schemas.microsoft.com/office/powerpoint/2010/main" val="300342441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8"/>
          <p:cNvSpPr/>
          <p:nvPr/>
        </p:nvSpPr>
        <p:spPr>
          <a:xfrm>
            <a:off x="1905000" y="4195465"/>
            <a:ext cx="6324600" cy="1443336"/>
          </a:xfrm>
          <a:prstGeom prst="roundRect">
            <a:avLst>
              <a:gd name="adj" fmla="val 835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FFF00"/>
              </a:solidFill>
            </a:endParaRPr>
          </a:p>
        </p:txBody>
      </p:sp>
      <p:sp>
        <p:nvSpPr>
          <p:cNvPr id="2" name="Title 1"/>
          <p:cNvSpPr>
            <a:spLocks noGrp="1"/>
          </p:cNvSpPr>
          <p:nvPr>
            <p:ph type="title"/>
          </p:nvPr>
        </p:nvSpPr>
        <p:spPr>
          <a:xfrm>
            <a:off x="1752600" y="274638"/>
            <a:ext cx="8458200" cy="411162"/>
          </a:xfrm>
        </p:spPr>
        <p:txBody>
          <a:bodyPr>
            <a:normAutofit fontScale="90000"/>
          </a:bodyPr>
          <a:lstStyle/>
          <a:p>
            <a:pPr algn="l"/>
            <a:r>
              <a:rPr lang="en-US" dirty="0"/>
              <a:t>More on </a:t>
            </a:r>
            <a:r>
              <a:rPr lang="en-US" dirty="0" err="1"/>
              <a:t>LoD</a:t>
            </a:r>
            <a:r>
              <a:rPr lang="en-US" dirty="0"/>
              <a:t> violations …</a:t>
            </a:r>
          </a:p>
        </p:txBody>
      </p:sp>
      <p:pic>
        <p:nvPicPr>
          <p:cNvPr id="3" name="Picture 7"/>
          <p:cNvPicPr>
            <a:picLocks noChangeAspect="1"/>
          </p:cNvPicPr>
          <p:nvPr/>
        </p:nvPicPr>
        <p:blipFill rotWithShape="1">
          <a:blip r:embed="rId3"/>
          <a:srcRect r="-3758"/>
          <a:stretch/>
        </p:blipFill>
        <p:spPr>
          <a:xfrm>
            <a:off x="1905000" y="914400"/>
            <a:ext cx="8458200" cy="2438400"/>
          </a:xfrm>
          <a:prstGeom prst="rect">
            <a:avLst/>
          </a:prstGeom>
          <a:solidFill>
            <a:schemeClr val="bg1"/>
          </a:solidFill>
        </p:spPr>
      </p:pic>
      <p:sp>
        <p:nvSpPr>
          <p:cNvPr id="4" name="TextBox 3"/>
          <p:cNvSpPr txBox="1"/>
          <p:nvPr/>
        </p:nvSpPr>
        <p:spPr>
          <a:xfrm>
            <a:off x="1828800" y="3543217"/>
            <a:ext cx="6248403" cy="369332"/>
          </a:xfrm>
          <a:prstGeom prst="rect">
            <a:avLst/>
          </a:prstGeom>
          <a:noFill/>
        </p:spPr>
        <p:txBody>
          <a:bodyPr wrap="square" rtlCol="0">
            <a:spAutoFit/>
          </a:bodyPr>
          <a:lstStyle/>
          <a:p>
            <a:r>
              <a:rPr lang="en-US" dirty="0">
                <a:solidFill>
                  <a:schemeClr val="bg1"/>
                </a:solidFill>
              </a:rPr>
              <a:t>i.e., Do not navigate inside the </a:t>
            </a:r>
            <a:r>
              <a:rPr lang="en-US" dirty="0">
                <a:solidFill>
                  <a:schemeClr val="accent2">
                    <a:lumMod val="60000"/>
                    <a:lumOff val="40000"/>
                  </a:schemeClr>
                </a:solidFill>
              </a:rPr>
              <a:t>internal object structure</a:t>
            </a:r>
            <a:r>
              <a:rPr lang="en-US" dirty="0">
                <a:solidFill>
                  <a:schemeClr val="bg1"/>
                </a:solidFill>
              </a:rPr>
              <a:t>!</a:t>
            </a:r>
          </a:p>
        </p:txBody>
      </p:sp>
      <p:sp>
        <p:nvSpPr>
          <p:cNvPr id="5" name="Rectangle 4"/>
          <p:cNvSpPr/>
          <p:nvPr/>
        </p:nvSpPr>
        <p:spPr>
          <a:xfrm>
            <a:off x="2170953" y="4648200"/>
            <a:ext cx="1715247" cy="4572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u="sng" dirty="0"/>
              <a:t>c:LibraryCatalog</a:t>
            </a:r>
          </a:p>
        </p:txBody>
      </p:sp>
      <p:sp>
        <p:nvSpPr>
          <p:cNvPr id="7" name="Rectangle 6"/>
          <p:cNvSpPr/>
          <p:nvPr/>
        </p:nvSpPr>
        <p:spPr>
          <a:xfrm>
            <a:off x="6858000" y="4648200"/>
            <a:ext cx="1129920" cy="4572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u="sng" dirty="0"/>
              <a:t>a:Author</a:t>
            </a:r>
          </a:p>
        </p:txBody>
      </p:sp>
      <p:sp>
        <p:nvSpPr>
          <p:cNvPr id="15" name="TextBox 14"/>
          <p:cNvSpPr txBox="1"/>
          <p:nvPr/>
        </p:nvSpPr>
        <p:spPr>
          <a:xfrm>
            <a:off x="4495800" y="5181600"/>
            <a:ext cx="1143000" cy="338554"/>
          </a:xfrm>
          <a:prstGeom prst="rect">
            <a:avLst/>
          </a:prstGeom>
          <a:noFill/>
        </p:spPr>
        <p:txBody>
          <a:bodyPr wrap="square" rtlCol="0">
            <a:spAutoFit/>
          </a:bodyPr>
          <a:lstStyle/>
          <a:p>
            <a:r>
              <a:rPr lang="en-US" sz="1600" dirty="0">
                <a:solidFill>
                  <a:srgbClr val="92D050"/>
                </a:solidFill>
              </a:rPr>
              <a:t>friend of c</a:t>
            </a:r>
          </a:p>
        </p:txBody>
      </p:sp>
      <p:sp>
        <p:nvSpPr>
          <p:cNvPr id="16" name="TextBox 15"/>
          <p:cNvSpPr txBox="1"/>
          <p:nvPr/>
        </p:nvSpPr>
        <p:spPr>
          <a:xfrm>
            <a:off x="5943599" y="5075583"/>
            <a:ext cx="2133603" cy="584775"/>
          </a:xfrm>
          <a:prstGeom prst="rect">
            <a:avLst/>
          </a:prstGeom>
          <a:noFill/>
        </p:spPr>
        <p:txBody>
          <a:bodyPr wrap="square" rtlCol="0">
            <a:spAutoFit/>
          </a:bodyPr>
          <a:lstStyle/>
          <a:p>
            <a:pPr algn="r"/>
            <a:r>
              <a:rPr lang="en-US" sz="1600" dirty="0">
                <a:solidFill>
                  <a:schemeClr val="accent2">
                    <a:lumMod val="40000"/>
                    <a:lumOff val="60000"/>
                  </a:schemeClr>
                </a:solidFill>
              </a:rPr>
              <a:t>friend of a friend of c</a:t>
            </a:r>
            <a:br>
              <a:rPr lang="en-US" sz="1600" dirty="0">
                <a:solidFill>
                  <a:schemeClr val="accent2">
                    <a:lumMod val="40000"/>
                    <a:lumOff val="60000"/>
                  </a:schemeClr>
                </a:solidFill>
              </a:rPr>
            </a:br>
            <a:r>
              <a:rPr lang="en-US" sz="1600" dirty="0">
                <a:solidFill>
                  <a:schemeClr val="accent2">
                    <a:lumMod val="40000"/>
                    <a:lumOff val="60000"/>
                  </a:schemeClr>
                </a:solidFill>
              </a:rPr>
              <a:t> (i.e., </a:t>
            </a:r>
            <a:r>
              <a:rPr lang="en-US" sz="1600" dirty="0">
                <a:solidFill>
                  <a:srgbClr val="FF0000"/>
                </a:solidFill>
              </a:rPr>
              <a:t>stranger</a:t>
            </a:r>
            <a:r>
              <a:rPr lang="en-US" sz="1600" dirty="0">
                <a:solidFill>
                  <a:schemeClr val="accent2">
                    <a:lumMod val="40000"/>
                    <a:lumOff val="60000"/>
                  </a:schemeClr>
                </a:solidFill>
              </a:rPr>
              <a:t>)</a:t>
            </a:r>
          </a:p>
        </p:txBody>
      </p:sp>
      <p:sp useBgFill="1">
        <p:nvSpPr>
          <p:cNvPr id="17" name="Rectangle 16"/>
          <p:cNvSpPr/>
          <p:nvPr/>
        </p:nvSpPr>
        <p:spPr>
          <a:xfrm>
            <a:off x="5486400" y="4114800"/>
            <a:ext cx="1524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cxnSpLocks/>
            <a:stCxn id="6" idx="3"/>
            <a:endCxn id="7" idx="1"/>
          </p:cNvCxnSpPr>
          <p:nvPr/>
        </p:nvCxnSpPr>
        <p:spPr>
          <a:xfrm>
            <a:off x="5867400" y="4876800"/>
            <a:ext cx="990600" cy="0"/>
          </a:xfrm>
          <a:prstGeom prst="straightConnector1">
            <a:avLst/>
          </a:prstGeom>
          <a:ln w="28575">
            <a:solidFill>
              <a:schemeClr val="bg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344557" y="5475872"/>
            <a:ext cx="6934200" cy="1200329"/>
          </a:xfrm>
          <a:prstGeom prst="rect">
            <a:avLst/>
          </a:prstGeom>
          <a:noFill/>
        </p:spPr>
        <p:txBody>
          <a:bodyPr wrap="square" rtlCol="0">
            <a:spAutoFit/>
          </a:bodyPr>
          <a:lstStyle/>
          <a:p>
            <a:r>
              <a:rPr lang="en-US" b="1" dirty="0">
                <a:solidFill>
                  <a:schemeClr val="bg1"/>
                </a:solidFill>
              </a:rPr>
              <a:t>Alternatives: </a:t>
            </a:r>
          </a:p>
          <a:p>
            <a:pPr marL="285750" indent="-198438">
              <a:buFont typeface="Arial" panose="020B0604020202020204" pitchFamily="34" charset="0"/>
              <a:buChar char="•"/>
            </a:pPr>
            <a:r>
              <a:rPr lang="en-US" dirty="0">
                <a:solidFill>
                  <a:schemeClr val="bg1"/>
                </a:solidFill>
              </a:rPr>
              <a:t>Receive an </a:t>
            </a:r>
            <a:r>
              <a:rPr lang="en-US" sz="1600" dirty="0">
                <a:solidFill>
                  <a:schemeClr val="bg1"/>
                </a:solidFill>
                <a:latin typeface="Consolas" panose="020B0609020204030204" pitchFamily="49" charset="0"/>
              </a:rPr>
              <a:t>Author</a:t>
            </a:r>
            <a:r>
              <a:rPr lang="en-US" dirty="0">
                <a:solidFill>
                  <a:schemeClr val="bg1"/>
                </a:solidFill>
              </a:rPr>
              <a:t> object instead of a </a:t>
            </a:r>
            <a:r>
              <a:rPr lang="en-US" sz="1600" dirty="0">
                <a:solidFill>
                  <a:schemeClr val="bg1"/>
                </a:solidFill>
                <a:latin typeface="Consolas" panose="020B0609020204030204" pitchFamily="49" charset="0"/>
              </a:rPr>
              <a:t>Book</a:t>
            </a:r>
          </a:p>
          <a:p>
            <a:pPr marL="285750" indent="-198438">
              <a:buFont typeface="Arial" panose="020B0604020202020204" pitchFamily="34" charset="0"/>
              <a:buChar char="•"/>
            </a:pPr>
            <a:r>
              <a:rPr lang="en-US" dirty="0">
                <a:solidFill>
                  <a:schemeClr val="bg1"/>
                </a:solidFill>
              </a:rPr>
              <a:t>Ask the </a:t>
            </a:r>
            <a:r>
              <a:rPr lang="en-US" sz="1600" dirty="0">
                <a:solidFill>
                  <a:schemeClr val="bg1"/>
                </a:solidFill>
                <a:latin typeface="Consolas" panose="020B0609020204030204" pitchFamily="49" charset="0"/>
              </a:rPr>
              <a:t>Book</a:t>
            </a:r>
            <a:r>
              <a:rPr lang="en-US" dirty="0">
                <a:solidFill>
                  <a:schemeClr val="bg1"/>
                </a:solidFill>
              </a:rPr>
              <a:t> to change author info.</a:t>
            </a:r>
          </a:p>
          <a:p>
            <a:r>
              <a:rPr lang="en-US" b="1" dirty="0">
                <a:solidFill>
                  <a:schemeClr val="bg1"/>
                </a:solidFill>
              </a:rPr>
              <a:t>Perhaps OK</a:t>
            </a:r>
            <a:r>
              <a:rPr lang="en-US" dirty="0">
                <a:solidFill>
                  <a:schemeClr val="bg1"/>
                </a:solidFill>
              </a:rPr>
              <a:t>, as the method name clearly states it. But try to minimize.</a:t>
            </a:r>
          </a:p>
        </p:txBody>
      </p:sp>
      <p:sp>
        <p:nvSpPr>
          <p:cNvPr id="6" name="Rectangle 5"/>
          <p:cNvSpPr/>
          <p:nvPr/>
        </p:nvSpPr>
        <p:spPr>
          <a:xfrm>
            <a:off x="4724400" y="4648200"/>
            <a:ext cx="1143000" cy="4572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u="sng" dirty="0"/>
              <a:t>b:Book</a:t>
            </a:r>
          </a:p>
        </p:txBody>
      </p:sp>
      <p:sp>
        <p:nvSpPr>
          <p:cNvPr id="13" name="Right Brace 12">
            <a:extLst>
              <a:ext uri="{FF2B5EF4-FFF2-40B4-BE49-F238E27FC236}">
                <a16:creationId xmlns:a16="http://schemas.microsoft.com/office/drawing/2014/main" id="{9AD022D1-10E6-4B35-873F-38C4DD0DB905}"/>
              </a:ext>
            </a:extLst>
          </p:cNvPr>
          <p:cNvSpPr/>
          <p:nvPr/>
        </p:nvSpPr>
        <p:spPr>
          <a:xfrm rot="16200000">
            <a:off x="6791411" y="2783869"/>
            <a:ext cx="212693" cy="2511290"/>
          </a:xfrm>
          <a:prstGeom prst="rightBrace">
            <a:avLst>
              <a:gd name="adj1" fmla="val 8333"/>
              <a:gd name="adj2" fmla="val 49208"/>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nvGrpSpPr>
          <p:cNvPr id="14" name="Group 13">
            <a:extLst>
              <a:ext uri="{FF2B5EF4-FFF2-40B4-BE49-F238E27FC236}">
                <a16:creationId xmlns:a16="http://schemas.microsoft.com/office/drawing/2014/main" id="{4E4F56B4-F5C1-4B53-911E-F7ED2A6E2465}"/>
              </a:ext>
            </a:extLst>
          </p:cNvPr>
          <p:cNvGrpSpPr/>
          <p:nvPr/>
        </p:nvGrpSpPr>
        <p:grpSpPr>
          <a:xfrm>
            <a:off x="7777478" y="2663428"/>
            <a:ext cx="4184427" cy="1239626"/>
            <a:chOff x="7777478" y="2868692"/>
            <a:chExt cx="4184427" cy="1239626"/>
          </a:xfrm>
        </p:grpSpPr>
        <p:sp>
          <p:nvSpPr>
            <p:cNvPr id="23" name="TextBox 22">
              <a:extLst>
                <a:ext uri="{FF2B5EF4-FFF2-40B4-BE49-F238E27FC236}">
                  <a16:creationId xmlns:a16="http://schemas.microsoft.com/office/drawing/2014/main" id="{07A606DB-839A-48A6-9DA9-C7EC47B8F90C}"/>
                </a:ext>
              </a:extLst>
            </p:cNvPr>
            <p:cNvSpPr txBox="1"/>
            <p:nvPr/>
          </p:nvSpPr>
          <p:spPr>
            <a:xfrm>
              <a:off x="7924799" y="2996625"/>
              <a:ext cx="4037106" cy="1077218"/>
            </a:xfrm>
            <a:prstGeom prst="rect">
              <a:avLst/>
            </a:prstGeom>
            <a:solidFill>
              <a:srgbClr val="FFFF00"/>
            </a:solidFill>
          </p:spPr>
          <p:txBody>
            <a:bodyPr wrap="square" rtlCol="0">
              <a:spAutoFit/>
            </a:bodyPr>
            <a:lstStyle>
              <a:defPPr>
                <a:defRPr lang="en-US"/>
              </a:defPPr>
              <a:lvl1pPr>
                <a:defRPr sz="2000"/>
              </a:lvl1pPr>
            </a:lstStyle>
            <a:p>
              <a:pPr marL="87313" indent="-87313"/>
              <a:r>
                <a:rPr lang="en-US" sz="1600" b="1" dirty="0">
                  <a:solidFill>
                    <a:srgbClr val="FF0000"/>
                  </a:solidFill>
                  <a:sym typeface="Wingdings" panose="05000000000000000000" pitchFamily="2" charset="2"/>
                </a:rPr>
                <a:t></a:t>
              </a:r>
              <a:r>
                <a:rPr lang="en-US" sz="1600" dirty="0">
                  <a:sym typeface="Wingdings" panose="05000000000000000000" pitchFamily="2" charset="2"/>
                </a:rPr>
                <a:t> </a:t>
              </a:r>
              <a:r>
                <a:rPr lang="en-US" sz="1400" dirty="0" err="1">
                  <a:latin typeface="Consolas" panose="020B0609020204030204" pitchFamily="49" charset="0"/>
                </a:rPr>
                <a:t>LibraryCatalog</a:t>
              </a:r>
              <a:r>
                <a:rPr lang="en-US" sz="1600" dirty="0"/>
                <a:t> has a dependency on the internal object structure of </a:t>
              </a:r>
              <a:r>
                <a:rPr lang="en-US" sz="1400" dirty="0">
                  <a:latin typeface="Consolas" panose="020B0609020204030204" pitchFamily="49" charset="0"/>
                </a:rPr>
                <a:t>Book</a:t>
              </a:r>
              <a:r>
                <a:rPr lang="en-US" sz="1600" dirty="0"/>
                <a:t>!</a:t>
              </a:r>
              <a:br>
                <a:rPr lang="en-US" sz="1600" dirty="0"/>
              </a:br>
              <a:r>
                <a:rPr lang="en-US" sz="1600" dirty="0">
                  <a:solidFill>
                    <a:schemeClr val="bg1">
                      <a:lumMod val="50000"/>
                    </a:schemeClr>
                  </a:solidFill>
                </a:rPr>
                <a:t>What if we wanted to move the </a:t>
              </a:r>
              <a:r>
                <a:rPr lang="en-US" sz="1400" dirty="0">
                  <a:solidFill>
                    <a:schemeClr val="bg1">
                      <a:lumMod val="50000"/>
                    </a:schemeClr>
                  </a:solidFill>
                  <a:latin typeface="Consolas" panose="020B0609020204030204" pitchFamily="49" charset="0"/>
                </a:rPr>
                <a:t>author</a:t>
              </a:r>
              <a:r>
                <a:rPr lang="en-US" sz="1600" dirty="0">
                  <a:solidFill>
                    <a:schemeClr val="bg1">
                      <a:lumMod val="50000"/>
                    </a:schemeClr>
                  </a:solidFill>
                </a:rPr>
                <a:t> object to a different location?</a:t>
              </a:r>
            </a:p>
          </p:txBody>
        </p:sp>
        <p:sp useBgFill="1">
          <p:nvSpPr>
            <p:cNvPr id="24" name="Rectangle 23">
              <a:extLst>
                <a:ext uri="{FF2B5EF4-FFF2-40B4-BE49-F238E27FC236}">
                  <a16:creationId xmlns:a16="http://schemas.microsoft.com/office/drawing/2014/main" id="{CBBF7D6A-1D7F-42C5-9198-ACD0AF34C129}"/>
                </a:ext>
              </a:extLst>
            </p:cNvPr>
            <p:cNvSpPr/>
            <p:nvPr/>
          </p:nvSpPr>
          <p:spPr>
            <a:xfrm>
              <a:off x="7777478" y="2918485"/>
              <a:ext cx="147321" cy="1189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AFD94D29-CAAF-44AE-8AB3-75F2A40CC229}"/>
                </a:ext>
              </a:extLst>
            </p:cNvPr>
            <p:cNvSpPr/>
            <p:nvPr/>
          </p:nvSpPr>
          <p:spPr>
            <a:xfrm>
              <a:off x="7777479" y="2868692"/>
              <a:ext cx="2970307" cy="1279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40C7A139-21D4-45C7-A9F0-C3EBFFF67707}"/>
              </a:ext>
            </a:extLst>
          </p:cNvPr>
          <p:cNvSpPr txBox="1"/>
          <p:nvPr/>
        </p:nvSpPr>
        <p:spPr>
          <a:xfrm>
            <a:off x="6096000" y="1830100"/>
            <a:ext cx="5638800" cy="276999"/>
          </a:xfrm>
          <a:prstGeom prst="rect">
            <a:avLst/>
          </a:prstGeom>
          <a:solidFill>
            <a:srgbClr val="FFFF00"/>
          </a:solidFill>
        </p:spPr>
        <p:txBody>
          <a:bodyPr wrap="square" rtlCol="0">
            <a:spAutoFit/>
          </a:bodyPr>
          <a:lstStyle/>
          <a:p>
            <a:r>
              <a:rPr lang="en-US" sz="1200" dirty="0" err="1">
                <a:latin typeface="Consolas" panose="020B0609020204030204" pitchFamily="49" charset="0"/>
              </a:rPr>
              <a:t>b.</a:t>
            </a:r>
            <a:r>
              <a:rPr lang="en-US" sz="1200" b="1" dirty="0" err="1">
                <a:latin typeface="Consolas" panose="020B0609020204030204" pitchFamily="49" charset="0"/>
              </a:rPr>
              <a:t>getAuthor</a:t>
            </a:r>
            <a:r>
              <a:rPr lang="en-US" sz="1200" b="1" dirty="0">
                <a:latin typeface="Consolas" panose="020B0609020204030204" pitchFamily="49" charset="0"/>
              </a:rPr>
              <a:t>()</a:t>
            </a:r>
            <a:r>
              <a:rPr lang="en-US" sz="1200" dirty="0">
                <a:latin typeface="Consolas" panose="020B0609020204030204" pitchFamily="49" charset="0"/>
              </a:rPr>
              <a:t>.</a:t>
            </a:r>
            <a:r>
              <a:rPr lang="en-US" sz="1200" dirty="0" err="1">
                <a:latin typeface="Consolas" panose="020B0609020204030204" pitchFamily="49" charset="0"/>
              </a:rPr>
              <a:t>setInfo</a:t>
            </a:r>
            <a:r>
              <a:rPr lang="en-US" sz="1200" dirty="0">
                <a:latin typeface="Consolas" panose="020B0609020204030204" pitchFamily="49" charset="0"/>
              </a:rPr>
              <a:t>();  // </a:t>
            </a:r>
            <a:r>
              <a:rPr lang="en-US" sz="1200" dirty="0">
                <a:solidFill>
                  <a:srgbClr val="FF0000"/>
                </a:solidFill>
                <a:latin typeface="Consolas" panose="020B0609020204030204" pitchFamily="49" charset="0"/>
              </a:rPr>
              <a:t>same problem (but slightly better)!</a:t>
            </a:r>
            <a:endParaRPr lang="en-SG" sz="1200" dirty="0">
              <a:solidFill>
                <a:srgbClr val="FF0000"/>
              </a:solidFill>
              <a:latin typeface="Consolas" panose="020B0609020204030204" pitchFamily="49" charset="0"/>
            </a:endParaRPr>
          </a:p>
        </p:txBody>
      </p:sp>
      <p:sp>
        <p:nvSpPr>
          <p:cNvPr id="19" name="Rectangle 18">
            <a:extLst>
              <a:ext uri="{FF2B5EF4-FFF2-40B4-BE49-F238E27FC236}">
                <a16:creationId xmlns:a16="http://schemas.microsoft.com/office/drawing/2014/main" id="{09A346D3-8736-4539-8E32-027EF626A84B}"/>
              </a:ext>
            </a:extLst>
          </p:cNvPr>
          <p:cNvSpPr/>
          <p:nvPr/>
        </p:nvSpPr>
        <p:spPr>
          <a:xfrm>
            <a:off x="8413800" y="4195465"/>
            <a:ext cx="3548105" cy="14433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When paying a delivery person, do we allow that person to reach into your pocket, take your wallet out, and take money from it?</a:t>
            </a:r>
          </a:p>
          <a:p>
            <a:pPr algn="ctr"/>
            <a:r>
              <a:rPr lang="en-US" sz="1600" dirty="0"/>
              <a:t>NO !!!</a:t>
            </a:r>
            <a:endParaRPr lang="en-SG" sz="1600" dirty="0"/>
          </a:p>
        </p:txBody>
      </p:sp>
      <p:grpSp>
        <p:nvGrpSpPr>
          <p:cNvPr id="29" name="Group 60">
            <a:extLst>
              <a:ext uri="{FF2B5EF4-FFF2-40B4-BE49-F238E27FC236}">
                <a16:creationId xmlns:a16="http://schemas.microsoft.com/office/drawing/2014/main" id="{0E0FCAFE-C020-4BEC-BA9E-933F79A0F4E6}"/>
              </a:ext>
            </a:extLst>
          </p:cNvPr>
          <p:cNvGrpSpPr/>
          <p:nvPr/>
        </p:nvGrpSpPr>
        <p:grpSpPr>
          <a:xfrm>
            <a:off x="3962400" y="5642228"/>
            <a:ext cx="7999506" cy="622413"/>
            <a:chOff x="3962400" y="5642228"/>
            <a:chExt cx="7999506" cy="622413"/>
          </a:xfrm>
        </p:grpSpPr>
        <p:sp>
          <p:nvSpPr>
            <p:cNvPr id="30" name="Rectangle 2">
              <a:extLst>
                <a:ext uri="{FF2B5EF4-FFF2-40B4-BE49-F238E27FC236}">
                  <a16:creationId xmlns:a16="http://schemas.microsoft.com/office/drawing/2014/main" id="{9307362D-6826-41A3-B911-4022C6EF3A3C}"/>
                </a:ext>
              </a:extLst>
            </p:cNvPr>
            <p:cNvSpPr/>
            <p:nvPr/>
          </p:nvSpPr>
          <p:spPr>
            <a:xfrm>
              <a:off x="7618506" y="5926087"/>
              <a:ext cx="4343400" cy="338554"/>
            </a:xfrm>
            <a:prstGeom prst="rect">
              <a:avLst/>
            </a:prstGeom>
            <a:solidFill>
              <a:srgbClr val="00B0F0"/>
            </a:solidFill>
          </p:spPr>
          <p:txBody>
            <a:bodyPr wrap="square">
              <a:spAutoFit/>
            </a:bodyPr>
            <a:lstStyle/>
            <a:p>
              <a:r>
                <a:rPr lang="en-SG" sz="1600" dirty="0">
                  <a:solidFill>
                    <a:srgbClr val="212529"/>
                  </a:solidFill>
                  <a:latin typeface="+mj-lt"/>
                </a:rPr>
                <a:t>Don’t talk to strangers</a:t>
              </a:r>
              <a:endParaRPr lang="en-SG" sz="1600" dirty="0">
                <a:latin typeface="+mj-lt"/>
              </a:endParaRPr>
            </a:p>
          </p:txBody>
        </p:sp>
        <p:cxnSp>
          <p:nvCxnSpPr>
            <p:cNvPr id="31" name="Straight Connector 30">
              <a:extLst>
                <a:ext uri="{FF2B5EF4-FFF2-40B4-BE49-F238E27FC236}">
                  <a16:creationId xmlns:a16="http://schemas.microsoft.com/office/drawing/2014/main" id="{0A6DA5AF-66EF-4BC0-A770-077FB02FF6CE}"/>
                </a:ext>
              </a:extLst>
            </p:cNvPr>
            <p:cNvCxnSpPr>
              <a:cxnSpLocks/>
              <a:endCxn id="30" idx="1"/>
            </p:cNvCxnSpPr>
            <p:nvPr/>
          </p:nvCxnSpPr>
          <p:spPr>
            <a:xfrm>
              <a:off x="3962400" y="5642228"/>
              <a:ext cx="3656106" cy="453136"/>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168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500"/>
                            </p:stCondLst>
                            <p:childTnLst>
                              <p:par>
                                <p:cTn id="45" presetID="35" presetClass="emph" presetSubtype="0" repeatCount="indefinite" fill="hold" nodeType="afterEffect">
                                  <p:stCondLst>
                                    <p:cond delay="0"/>
                                  </p:stCondLst>
                                  <p:endCondLst>
                                    <p:cond evt="onNext" delay="0">
                                      <p:tgtEl>
                                        <p:sldTgt/>
                                      </p:tgtEl>
                                    </p:cond>
                                  </p:endCondLst>
                                  <p:childTnLst>
                                    <p:anim calcmode="discrete" valueType="str">
                                      <p:cBhvr>
                                        <p:cTn id="46" dur="5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fade">
                                      <p:cBhvr>
                                        <p:cTn id="69" dur="500"/>
                                        <p:tgtEl>
                                          <p:spTgt spid="18">
                                            <p:txEl>
                                              <p:pRg st="0" end="0"/>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18">
                                            <p:txEl>
                                              <p:pRg st="1" end="1"/>
                                            </p:txEl>
                                          </p:spTgt>
                                        </p:tgtEl>
                                        <p:attrNameLst>
                                          <p:attrName>style.visibility</p:attrName>
                                        </p:attrNameLst>
                                      </p:cBhvr>
                                      <p:to>
                                        <p:strVal val="visible"/>
                                      </p:to>
                                    </p:set>
                                    <p:animEffect transition="in" filter="fade">
                                      <p:cBhvr>
                                        <p:cTn id="72" dur="500"/>
                                        <p:tgtEl>
                                          <p:spTgt spid="18">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xEl>
                                              <p:pRg st="2" end="2"/>
                                            </p:txEl>
                                          </p:spTgt>
                                        </p:tgtEl>
                                        <p:attrNameLst>
                                          <p:attrName>style.visibility</p:attrName>
                                        </p:attrNameLst>
                                      </p:cBhvr>
                                      <p:to>
                                        <p:strVal val="visible"/>
                                      </p:to>
                                    </p:set>
                                    <p:animEffect transition="in" filter="fade">
                                      <p:cBhvr>
                                        <p:cTn id="77" dur="500"/>
                                        <p:tgtEl>
                                          <p:spTgt spid="18">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8">
                                            <p:txEl>
                                              <p:pRg st="3" end="3"/>
                                            </p:txEl>
                                          </p:spTgt>
                                        </p:tgtEl>
                                        <p:attrNameLst>
                                          <p:attrName>style.visibility</p:attrName>
                                        </p:attrNameLst>
                                      </p:cBhvr>
                                      <p:to>
                                        <p:strVal val="visible"/>
                                      </p:to>
                                    </p:set>
                                    <p:animEffect transition="in" filter="fade">
                                      <p:cBhvr>
                                        <p:cTn id="8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P spid="4" grpId="0"/>
      <p:bldP spid="5" grpId="0" animBg="1"/>
      <p:bldP spid="7" grpId="0" animBg="1"/>
      <p:bldP spid="15" grpId="0"/>
      <p:bldP spid="16" grpId="0"/>
      <p:bldP spid="17" grpId="0" animBg="1"/>
      <p:bldP spid="6" grpId="0" animBg="1"/>
      <p:bldP spid="13" grpId="0" animBg="1"/>
      <p:bldP spid="11"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a:xfrm>
            <a:off x="8472264" y="836713"/>
            <a:ext cx="2103120" cy="3537357"/>
            <a:chOff x="35496" y="1547827"/>
            <a:chExt cx="2232248" cy="4257437"/>
          </a:xfrm>
          <a:effectLst>
            <a:outerShdw blurRad="50800" dist="38100" dir="2700000" algn="tl" rotWithShape="0">
              <a:prstClr val="black">
                <a:alpha val="40000"/>
              </a:prstClr>
            </a:outerShdw>
          </a:effectLst>
        </p:grpSpPr>
        <p:sp>
          <p:nvSpPr>
            <p:cNvPr id="17" name="Rounded Rectangle 16"/>
            <p:cNvSpPr/>
            <p:nvPr/>
          </p:nvSpPr>
          <p:spPr>
            <a:xfrm>
              <a:off x="35496" y="1556792"/>
              <a:ext cx="2232248" cy="4248472"/>
            </a:xfrm>
            <a:prstGeom prst="roundRect">
              <a:avLst>
                <a:gd name="adj" fmla="val 9942"/>
              </a:avLst>
            </a:prstGeom>
            <a:solidFill>
              <a:schemeClr val="accent2">
                <a:lumMod val="40000"/>
                <a:lumOff val="6000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8" name="Round Same Side Corner Rectangle 17"/>
            <p:cNvSpPr/>
            <p:nvPr/>
          </p:nvSpPr>
          <p:spPr>
            <a:xfrm>
              <a:off x="35496" y="1547827"/>
              <a:ext cx="2232248" cy="576064"/>
            </a:xfrm>
            <a:prstGeom prst="round2SameRect">
              <a:avLst>
                <a:gd name="adj1" fmla="val 36898"/>
                <a:gd name="adj2" fmla="val 0"/>
              </a:avLst>
            </a:prstGeom>
            <a:solidFill>
              <a:srgbClr val="C00000"/>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5" name="Group 8"/>
          <p:cNvGrpSpPr/>
          <p:nvPr/>
        </p:nvGrpSpPr>
        <p:grpSpPr>
          <a:xfrm>
            <a:off x="1616616" y="836713"/>
            <a:ext cx="2103120" cy="3537357"/>
            <a:chOff x="35496" y="1547827"/>
            <a:chExt cx="2232248" cy="4257437"/>
          </a:xfrm>
          <a:effectLst>
            <a:outerShdw blurRad="50800" dist="38100" dir="2700000" algn="tl" rotWithShape="0">
              <a:prstClr val="black">
                <a:alpha val="40000"/>
              </a:prstClr>
            </a:outerShdw>
          </a:effectLst>
        </p:grpSpPr>
        <p:sp>
          <p:nvSpPr>
            <p:cNvPr id="4" name="Rounded Rectangle 3"/>
            <p:cNvSpPr/>
            <p:nvPr/>
          </p:nvSpPr>
          <p:spPr>
            <a:xfrm>
              <a:off x="35496" y="1556792"/>
              <a:ext cx="2232248" cy="4248472"/>
            </a:xfrm>
            <a:prstGeom prst="roundRect">
              <a:avLst>
                <a:gd name="adj" fmla="val 9942"/>
              </a:avLst>
            </a:prstGeom>
            <a:solidFill>
              <a:schemeClr val="accent6">
                <a:lumMod val="40000"/>
                <a:lumOff val="60000"/>
              </a:schemeClr>
            </a:solid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8" name="Round Same Side Corner Rectangle 7"/>
            <p:cNvSpPr/>
            <p:nvPr/>
          </p:nvSpPr>
          <p:spPr>
            <a:xfrm>
              <a:off x="35496" y="1547827"/>
              <a:ext cx="2232248" cy="576064"/>
            </a:xfrm>
            <a:prstGeom prst="round2SameRect">
              <a:avLst>
                <a:gd name="adj1" fmla="val 36898"/>
                <a:gd name="adj2" fmla="val 0"/>
              </a:avLst>
            </a:prstGeom>
            <a:solidFill>
              <a:schemeClr val="accent6">
                <a:lumMod val="75000"/>
              </a:schemeClr>
            </a:solid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sz="1600" b="1" dirty="0">
                  <a:solidFill>
                    <a:prstClr val="white"/>
                  </a:solidFill>
                  <a:latin typeface="Calibri"/>
                </a:rPr>
                <a:t>MISUNDERSTANDINGS</a:t>
              </a:r>
            </a:p>
          </p:txBody>
        </p:sp>
      </p:grpSp>
      <p:grpSp>
        <p:nvGrpSpPr>
          <p:cNvPr id="6" name="Group 9"/>
          <p:cNvGrpSpPr/>
          <p:nvPr/>
        </p:nvGrpSpPr>
        <p:grpSpPr>
          <a:xfrm>
            <a:off x="3901832" y="836713"/>
            <a:ext cx="2103120" cy="3537357"/>
            <a:chOff x="35496" y="1547827"/>
            <a:chExt cx="2232248" cy="4257437"/>
          </a:xfrm>
          <a:effectLst>
            <a:outerShdw blurRad="50800" dist="38100" dir="2700000" algn="tl" rotWithShape="0">
              <a:prstClr val="black">
                <a:alpha val="40000"/>
              </a:prstClr>
            </a:outerShdw>
          </a:effectLst>
        </p:grpSpPr>
        <p:sp>
          <p:nvSpPr>
            <p:cNvPr id="11" name="Rounded Rectangle 10"/>
            <p:cNvSpPr/>
            <p:nvPr/>
          </p:nvSpPr>
          <p:spPr>
            <a:xfrm>
              <a:off x="35496" y="1556792"/>
              <a:ext cx="2232248" cy="4248472"/>
            </a:xfrm>
            <a:prstGeom prst="roundRect">
              <a:avLst>
                <a:gd name="adj" fmla="val 9942"/>
              </a:avLst>
            </a:prstGeom>
            <a:solidFill>
              <a:schemeClr val="accent4">
                <a:lumMod val="40000"/>
                <a:lumOff val="60000"/>
              </a:schemeClr>
            </a:solid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2" name="Round Same Side Corner Rectangle 11"/>
            <p:cNvSpPr/>
            <p:nvPr/>
          </p:nvSpPr>
          <p:spPr>
            <a:xfrm>
              <a:off x="35496" y="1547827"/>
              <a:ext cx="2232248" cy="576064"/>
            </a:xfrm>
            <a:prstGeom prst="round2SameRect">
              <a:avLst>
                <a:gd name="adj1" fmla="val 36898"/>
                <a:gd name="adj2" fmla="val 0"/>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srgbClr val="FFFF00"/>
                  </a:solidFill>
                  <a:latin typeface="Calibri"/>
                </a:rPr>
                <a:t>MISHAPS</a:t>
              </a:r>
            </a:p>
          </p:txBody>
        </p:sp>
      </p:grpSp>
      <p:grpSp>
        <p:nvGrpSpPr>
          <p:cNvPr id="7" name="Group 12"/>
          <p:cNvGrpSpPr/>
          <p:nvPr/>
        </p:nvGrpSpPr>
        <p:grpSpPr>
          <a:xfrm>
            <a:off x="6187048" y="836713"/>
            <a:ext cx="2103120" cy="3537357"/>
            <a:chOff x="35496" y="1547827"/>
            <a:chExt cx="2232248" cy="4257437"/>
          </a:xfrm>
          <a:effectLst>
            <a:outerShdw blurRad="50800" dist="38100" dir="2700000" algn="tl" rotWithShape="0">
              <a:prstClr val="black">
                <a:alpha val="40000"/>
              </a:prstClr>
            </a:outerShdw>
          </a:effectLst>
        </p:grpSpPr>
        <p:sp>
          <p:nvSpPr>
            <p:cNvPr id="14" name="Rounded Rectangle 13"/>
            <p:cNvSpPr/>
            <p:nvPr/>
          </p:nvSpPr>
          <p:spPr>
            <a:xfrm>
              <a:off x="35496" y="1556792"/>
              <a:ext cx="2232248" cy="4248472"/>
            </a:xfrm>
            <a:prstGeom prst="roundRect">
              <a:avLst>
                <a:gd name="adj" fmla="val 9942"/>
              </a:avLst>
            </a:prstGeom>
            <a:solidFill>
              <a:schemeClr val="accent3">
                <a:lumMod val="40000"/>
                <a:lumOff val="60000"/>
              </a:schemeClr>
            </a:solidFill>
            <a:ln w="38100">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5" name="Round Same Side Corner Rectangle 14"/>
            <p:cNvSpPr/>
            <p:nvPr/>
          </p:nvSpPr>
          <p:spPr>
            <a:xfrm>
              <a:off x="35496" y="1547827"/>
              <a:ext cx="2232248" cy="576064"/>
            </a:xfrm>
            <a:prstGeom prst="round2SameRect">
              <a:avLst>
                <a:gd name="adj1" fmla="val 36898"/>
                <a:gd name="adj2" fmla="val 0"/>
              </a:avLst>
            </a:prstGeom>
            <a:solidFill>
              <a:srgbClr val="006600"/>
            </a:solidFill>
            <a:ln>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9" name="Group 19"/>
          <p:cNvGrpSpPr/>
          <p:nvPr/>
        </p:nvGrpSpPr>
        <p:grpSpPr>
          <a:xfrm>
            <a:off x="1775520" y="1772816"/>
            <a:ext cx="720080" cy="1944216"/>
            <a:chOff x="251520" y="1781781"/>
            <a:chExt cx="720080" cy="1944216"/>
          </a:xfrm>
          <a:solidFill>
            <a:schemeClr val="bg1">
              <a:lumMod val="65000"/>
            </a:schemeClr>
          </a:solidFill>
        </p:grpSpPr>
        <p:cxnSp>
          <p:nvCxnSpPr>
            <p:cNvPr id="22" name="Straight Connector 21"/>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9" name="Hexagon 18"/>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20" name="Group 20"/>
          <p:cNvGrpSpPr/>
          <p:nvPr/>
        </p:nvGrpSpPr>
        <p:grpSpPr>
          <a:xfrm>
            <a:off x="4007768" y="1772816"/>
            <a:ext cx="720080" cy="1944216"/>
            <a:chOff x="251520" y="1781781"/>
            <a:chExt cx="720080" cy="1944216"/>
          </a:xfrm>
        </p:grpSpPr>
        <p:cxnSp>
          <p:nvCxnSpPr>
            <p:cNvPr id="21" name="Straight Connector 20"/>
            <p:cNvCxnSpPr/>
            <p:nvPr/>
          </p:nvCxnSpPr>
          <p:spPr>
            <a:xfrm>
              <a:off x="611560" y="2357845"/>
              <a:ext cx="0" cy="1368152"/>
            </a:xfrm>
            <a:prstGeom prst="line">
              <a:avLst/>
            </a:prstGeom>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3" name="Hexagon 22"/>
            <p:cNvSpPr/>
            <p:nvPr/>
          </p:nvSpPr>
          <p:spPr>
            <a:xfrm>
              <a:off x="251520" y="1781781"/>
              <a:ext cx="720080" cy="576064"/>
            </a:xfrm>
            <a:prstGeom prst="hexagon">
              <a:avLst/>
            </a:prstGeom>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sp>
        <p:nvSpPr>
          <p:cNvPr id="35" name="TextBox 54"/>
          <p:cNvSpPr txBox="1"/>
          <p:nvPr/>
        </p:nvSpPr>
        <p:spPr>
          <a:xfrm>
            <a:off x="1775520"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Assertions</a:t>
            </a:r>
            <a:endParaRPr lang="en-SG" sz="2000" b="1" dirty="0">
              <a:solidFill>
                <a:srgbClr val="FFFF00"/>
              </a:solidFill>
              <a:latin typeface="Calibri"/>
            </a:endParaRPr>
          </a:p>
        </p:txBody>
      </p:sp>
    </p:spTree>
    <p:extLst>
      <p:ext uri="{BB962C8B-B14F-4D97-AF65-F5344CB8AC3E}">
        <p14:creationId xmlns:p14="http://schemas.microsoft.com/office/powerpoint/2010/main" val="203665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a:xfrm>
            <a:off x="8472264" y="836713"/>
            <a:ext cx="2103120" cy="3537357"/>
            <a:chOff x="35496" y="1547827"/>
            <a:chExt cx="2232248" cy="4257437"/>
          </a:xfrm>
          <a:effectLst>
            <a:outerShdw blurRad="50800" dist="38100" dir="2700000" algn="tl" rotWithShape="0">
              <a:prstClr val="black">
                <a:alpha val="40000"/>
              </a:prstClr>
            </a:outerShdw>
          </a:effectLst>
        </p:grpSpPr>
        <p:sp>
          <p:nvSpPr>
            <p:cNvPr id="17" name="Rounded Rectangle 16"/>
            <p:cNvSpPr/>
            <p:nvPr/>
          </p:nvSpPr>
          <p:spPr>
            <a:xfrm>
              <a:off x="35496" y="1556792"/>
              <a:ext cx="2232248" cy="4248472"/>
            </a:xfrm>
            <a:prstGeom prst="roundRect">
              <a:avLst>
                <a:gd name="adj" fmla="val 9942"/>
              </a:avLst>
            </a:prstGeom>
            <a:solidFill>
              <a:schemeClr val="accent2">
                <a:lumMod val="40000"/>
                <a:lumOff val="6000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8" name="Round Same Side Corner Rectangle 17"/>
            <p:cNvSpPr/>
            <p:nvPr/>
          </p:nvSpPr>
          <p:spPr>
            <a:xfrm>
              <a:off x="35496" y="1547827"/>
              <a:ext cx="2232248" cy="576064"/>
            </a:xfrm>
            <a:prstGeom prst="round2SameRect">
              <a:avLst>
                <a:gd name="adj1" fmla="val 36898"/>
                <a:gd name="adj2" fmla="val 0"/>
              </a:avLst>
            </a:prstGeom>
            <a:solidFill>
              <a:srgbClr val="C00000"/>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5" name="Group 8"/>
          <p:cNvGrpSpPr/>
          <p:nvPr/>
        </p:nvGrpSpPr>
        <p:grpSpPr>
          <a:xfrm>
            <a:off x="1616616" y="836713"/>
            <a:ext cx="2103120" cy="3537357"/>
            <a:chOff x="35496" y="1547827"/>
            <a:chExt cx="2232248" cy="4257437"/>
          </a:xfrm>
          <a:effectLst>
            <a:outerShdw blurRad="50800" dist="38100" dir="2700000" algn="tl" rotWithShape="0">
              <a:prstClr val="black">
                <a:alpha val="40000"/>
              </a:prstClr>
            </a:outerShdw>
          </a:effectLst>
        </p:grpSpPr>
        <p:sp>
          <p:nvSpPr>
            <p:cNvPr id="4" name="Rounded Rectangle 3"/>
            <p:cNvSpPr/>
            <p:nvPr/>
          </p:nvSpPr>
          <p:spPr>
            <a:xfrm>
              <a:off x="35496" y="1556792"/>
              <a:ext cx="2232248" cy="4248472"/>
            </a:xfrm>
            <a:prstGeom prst="roundRect">
              <a:avLst>
                <a:gd name="adj" fmla="val 9942"/>
              </a:avLst>
            </a:prstGeom>
            <a:solidFill>
              <a:schemeClr val="accent6">
                <a:lumMod val="40000"/>
                <a:lumOff val="60000"/>
              </a:schemeClr>
            </a:solid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8" name="Round Same Side Corner Rectangle 7"/>
            <p:cNvSpPr/>
            <p:nvPr/>
          </p:nvSpPr>
          <p:spPr>
            <a:xfrm>
              <a:off x="35496" y="1547827"/>
              <a:ext cx="2232248" cy="576064"/>
            </a:xfrm>
            <a:prstGeom prst="round2SameRect">
              <a:avLst>
                <a:gd name="adj1" fmla="val 36898"/>
                <a:gd name="adj2" fmla="val 0"/>
              </a:avLst>
            </a:prstGeom>
            <a:solidFill>
              <a:schemeClr val="accent6">
                <a:lumMod val="75000"/>
              </a:schemeClr>
            </a:solid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sz="1600" b="1" dirty="0">
                  <a:solidFill>
                    <a:prstClr val="white"/>
                  </a:solidFill>
                  <a:latin typeface="Calibri"/>
                </a:rPr>
                <a:t>MISUNDERSTANDINGS</a:t>
              </a:r>
            </a:p>
          </p:txBody>
        </p:sp>
      </p:grpSp>
      <p:grpSp>
        <p:nvGrpSpPr>
          <p:cNvPr id="6" name="Group 9"/>
          <p:cNvGrpSpPr/>
          <p:nvPr/>
        </p:nvGrpSpPr>
        <p:grpSpPr>
          <a:xfrm>
            <a:off x="3901832" y="836713"/>
            <a:ext cx="2103120" cy="3537357"/>
            <a:chOff x="35496" y="1547827"/>
            <a:chExt cx="2232248" cy="4257437"/>
          </a:xfrm>
          <a:effectLst>
            <a:outerShdw blurRad="50800" dist="38100" dir="2700000" algn="tl" rotWithShape="0">
              <a:prstClr val="black">
                <a:alpha val="40000"/>
              </a:prstClr>
            </a:outerShdw>
          </a:effectLst>
        </p:grpSpPr>
        <p:sp>
          <p:nvSpPr>
            <p:cNvPr id="11" name="Rounded Rectangle 10"/>
            <p:cNvSpPr/>
            <p:nvPr/>
          </p:nvSpPr>
          <p:spPr>
            <a:xfrm>
              <a:off x="35496" y="1556792"/>
              <a:ext cx="2232248" cy="4248472"/>
            </a:xfrm>
            <a:prstGeom prst="roundRect">
              <a:avLst>
                <a:gd name="adj" fmla="val 9942"/>
              </a:avLst>
            </a:prstGeom>
            <a:solidFill>
              <a:schemeClr val="accent4">
                <a:lumMod val="40000"/>
                <a:lumOff val="60000"/>
              </a:schemeClr>
            </a:solid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2" name="Round Same Side Corner Rectangle 11"/>
            <p:cNvSpPr/>
            <p:nvPr/>
          </p:nvSpPr>
          <p:spPr>
            <a:xfrm>
              <a:off x="35496" y="1547827"/>
              <a:ext cx="2232248" cy="576064"/>
            </a:xfrm>
            <a:prstGeom prst="round2SameRect">
              <a:avLst>
                <a:gd name="adj1" fmla="val 36898"/>
                <a:gd name="adj2" fmla="val 0"/>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prstClr val="white"/>
                  </a:solidFill>
                  <a:latin typeface="Calibri"/>
                </a:rPr>
                <a:t>MISHAPS</a:t>
              </a:r>
            </a:p>
          </p:txBody>
        </p:sp>
      </p:grpSp>
      <p:grpSp>
        <p:nvGrpSpPr>
          <p:cNvPr id="7" name="Group 12"/>
          <p:cNvGrpSpPr/>
          <p:nvPr/>
        </p:nvGrpSpPr>
        <p:grpSpPr>
          <a:xfrm>
            <a:off x="6187048" y="836713"/>
            <a:ext cx="2103120" cy="3537357"/>
            <a:chOff x="35496" y="1547827"/>
            <a:chExt cx="2232248" cy="4257437"/>
          </a:xfrm>
          <a:effectLst>
            <a:outerShdw blurRad="50800" dist="38100" dir="2700000" algn="tl" rotWithShape="0">
              <a:prstClr val="black">
                <a:alpha val="40000"/>
              </a:prstClr>
            </a:outerShdw>
          </a:effectLst>
        </p:grpSpPr>
        <p:sp>
          <p:nvSpPr>
            <p:cNvPr id="14" name="Rounded Rectangle 13"/>
            <p:cNvSpPr/>
            <p:nvPr/>
          </p:nvSpPr>
          <p:spPr>
            <a:xfrm>
              <a:off x="35496" y="1556792"/>
              <a:ext cx="2232248" cy="4248472"/>
            </a:xfrm>
            <a:prstGeom prst="roundRect">
              <a:avLst>
                <a:gd name="adj" fmla="val 9942"/>
              </a:avLst>
            </a:prstGeom>
            <a:solidFill>
              <a:schemeClr val="accent3">
                <a:lumMod val="40000"/>
                <a:lumOff val="60000"/>
              </a:schemeClr>
            </a:solidFill>
            <a:ln w="38100">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5" name="Round Same Side Corner Rectangle 14"/>
            <p:cNvSpPr/>
            <p:nvPr/>
          </p:nvSpPr>
          <p:spPr>
            <a:xfrm>
              <a:off x="35496" y="1547827"/>
              <a:ext cx="2232248" cy="576064"/>
            </a:xfrm>
            <a:prstGeom prst="round2SameRect">
              <a:avLst>
                <a:gd name="adj1" fmla="val 36898"/>
                <a:gd name="adj2" fmla="val 0"/>
              </a:avLst>
            </a:prstGeom>
            <a:solidFill>
              <a:srgbClr val="006600"/>
            </a:solidFill>
            <a:ln>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9" name="Group 19"/>
          <p:cNvGrpSpPr/>
          <p:nvPr/>
        </p:nvGrpSpPr>
        <p:grpSpPr>
          <a:xfrm>
            <a:off x="1775520" y="1772816"/>
            <a:ext cx="720080" cy="1944216"/>
            <a:chOff x="251520" y="1781781"/>
            <a:chExt cx="720080" cy="1944216"/>
          </a:xfrm>
          <a:solidFill>
            <a:schemeClr val="bg1">
              <a:lumMod val="65000"/>
            </a:schemeClr>
          </a:solidFill>
        </p:grpSpPr>
        <p:cxnSp>
          <p:nvCxnSpPr>
            <p:cNvPr id="22" name="Straight Connector 21"/>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9" name="Hexagon 18"/>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10" name="Group 20"/>
          <p:cNvGrpSpPr/>
          <p:nvPr/>
        </p:nvGrpSpPr>
        <p:grpSpPr>
          <a:xfrm>
            <a:off x="4007768" y="1772816"/>
            <a:ext cx="720080" cy="1944216"/>
            <a:chOff x="251520" y="1781781"/>
            <a:chExt cx="720080" cy="1944216"/>
          </a:xfrm>
          <a:solidFill>
            <a:schemeClr val="bg1">
              <a:lumMod val="65000"/>
            </a:schemeClr>
          </a:solidFill>
        </p:grpSpPr>
        <p:cxnSp>
          <p:nvCxnSpPr>
            <p:cNvPr id="21" name="Straight Connector 20"/>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3" name="Hexagon 22"/>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sp>
        <p:nvSpPr>
          <p:cNvPr id="36" name="TextBox 54"/>
          <p:cNvSpPr txBox="1"/>
          <p:nvPr/>
        </p:nvSpPr>
        <p:spPr>
          <a:xfrm>
            <a:off x="1775520"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Assertions</a:t>
            </a:r>
            <a:endParaRPr lang="en-SG" sz="2000" b="1" dirty="0">
              <a:solidFill>
                <a:srgbClr val="FFFF00"/>
              </a:solidFill>
              <a:latin typeface="Calibri"/>
            </a:endParaRPr>
          </a:p>
        </p:txBody>
      </p:sp>
      <p:sp>
        <p:nvSpPr>
          <p:cNvPr id="37" name="TextBox 55"/>
          <p:cNvSpPr txBox="1"/>
          <p:nvPr/>
        </p:nvSpPr>
        <p:spPr>
          <a:xfrm>
            <a:off x="4152079"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Exceptions</a:t>
            </a:r>
            <a:endParaRPr lang="en-SG" sz="2000" b="1" dirty="0">
              <a:solidFill>
                <a:srgbClr val="FFFF00"/>
              </a:solidFill>
              <a:latin typeface="Calibri"/>
            </a:endParaRPr>
          </a:p>
        </p:txBody>
      </p:sp>
    </p:spTree>
    <p:extLst>
      <p:ext uri="{BB962C8B-B14F-4D97-AF65-F5344CB8AC3E}">
        <p14:creationId xmlns:p14="http://schemas.microsoft.com/office/powerpoint/2010/main" val="81726085"/>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0" y="1600200"/>
            <a:ext cx="8077200" cy="3975970"/>
          </a:xfrm>
        </p:spPr>
        <p:txBody>
          <a:bodyPr>
            <a:noAutofit/>
          </a:bodyPr>
          <a:lstStyle/>
          <a:p>
            <a:r>
              <a:rPr lang="en-US" sz="2800" b="1" dirty="0">
                <a:solidFill>
                  <a:srgbClr val="FFFF00"/>
                </a:solidFill>
                <a:sym typeface="Wingdings" panose="05000000000000000000" pitchFamily="2" charset="2"/>
              </a:rPr>
              <a:t>A developer screwed up </a:t>
            </a:r>
            <a:br>
              <a:rPr lang="en-US" sz="2800" dirty="0">
                <a:solidFill>
                  <a:srgbClr val="FFFF00"/>
                </a:solidFill>
                <a:sym typeface="Wingdings" panose="05000000000000000000" pitchFamily="2" charset="2"/>
              </a:rPr>
            </a:br>
            <a:r>
              <a:rPr lang="en-US" sz="2800" dirty="0">
                <a:sym typeface="Wingdings" panose="05000000000000000000" pitchFamily="2" charset="2"/>
              </a:rPr>
              <a:t>e.g., a method is given null as a parameter although null values are not supposed to reach that method</a:t>
            </a:r>
          </a:p>
          <a:p>
            <a:r>
              <a:rPr lang="en-US" sz="2800" dirty="0">
                <a:solidFill>
                  <a:srgbClr val="FFFF00"/>
                </a:solidFill>
                <a:sym typeface="Wingdings" panose="05000000000000000000" pitchFamily="2" charset="2"/>
              </a:rPr>
              <a:t>     Use assertions to </a:t>
            </a:r>
            <a:r>
              <a:rPr lang="en-US" sz="2800" i="1" dirty="0">
                <a:solidFill>
                  <a:srgbClr val="FFFF00"/>
                </a:solidFill>
                <a:sym typeface="Wingdings" panose="05000000000000000000" pitchFamily="2" charset="2"/>
              </a:rPr>
              <a:t>abort</a:t>
            </a:r>
            <a:br>
              <a:rPr lang="en-US" sz="2800" i="1" dirty="0">
                <a:solidFill>
                  <a:srgbClr val="FFFF00"/>
                </a:solidFill>
                <a:sym typeface="Wingdings" panose="05000000000000000000" pitchFamily="2" charset="2"/>
              </a:rPr>
            </a:br>
            <a:endParaRPr lang="en-US" sz="2800" i="1" dirty="0">
              <a:solidFill>
                <a:srgbClr val="FFFF00"/>
              </a:solidFill>
              <a:sym typeface="Wingdings" panose="05000000000000000000" pitchFamily="2" charset="2"/>
            </a:endParaRPr>
          </a:p>
          <a:p>
            <a:r>
              <a:rPr lang="en-US" sz="2800" dirty="0">
                <a:solidFill>
                  <a:srgbClr val="FFFF00"/>
                </a:solidFill>
                <a:sym typeface="Wingdings" panose="05000000000000000000" pitchFamily="2" charset="2"/>
              </a:rPr>
              <a:t> </a:t>
            </a:r>
            <a:r>
              <a:rPr lang="en-US" sz="2800" b="1" dirty="0">
                <a:solidFill>
                  <a:srgbClr val="FFFF00"/>
                </a:solidFill>
              </a:rPr>
              <a:t>A user screwed up</a:t>
            </a:r>
            <a:r>
              <a:rPr lang="en-US" sz="2800" dirty="0">
                <a:solidFill>
                  <a:srgbClr val="FFFF00"/>
                </a:solidFill>
              </a:rPr>
              <a:t> (or a problem in the environment) </a:t>
            </a:r>
            <a:br>
              <a:rPr lang="en-US" sz="2800" dirty="0">
                <a:solidFill>
                  <a:srgbClr val="FFFF00"/>
                </a:solidFill>
              </a:rPr>
            </a:br>
            <a:r>
              <a:rPr lang="en-US" sz="2800" dirty="0">
                <a:sym typeface="Wingdings" panose="05000000000000000000" pitchFamily="2" charset="2"/>
              </a:rPr>
              <a:t>e.g., A file is not found in the expected location</a:t>
            </a:r>
          </a:p>
          <a:p>
            <a:r>
              <a:rPr lang="en-US" sz="2800" dirty="0">
                <a:solidFill>
                  <a:srgbClr val="FFFF00"/>
                </a:solidFill>
                <a:sym typeface="Wingdings" panose="05000000000000000000" pitchFamily="2" charset="2"/>
              </a:rPr>
              <a:t>     Use exceptions to </a:t>
            </a:r>
            <a:r>
              <a:rPr lang="en-US" sz="2800" i="1" dirty="0">
                <a:solidFill>
                  <a:srgbClr val="FFFF00"/>
                </a:solidFill>
                <a:sym typeface="Wingdings" panose="05000000000000000000" pitchFamily="2" charset="2"/>
              </a:rPr>
              <a:t>handle</a:t>
            </a:r>
          </a:p>
        </p:txBody>
      </p:sp>
      <p:sp>
        <p:nvSpPr>
          <p:cNvPr id="5" name="Title 3"/>
          <p:cNvSpPr>
            <a:spLocks noGrp="1"/>
          </p:cNvSpPr>
          <p:nvPr>
            <p:ph type="title"/>
          </p:nvPr>
        </p:nvSpPr>
        <p:spPr>
          <a:xfrm>
            <a:off x="1828800" y="274638"/>
            <a:ext cx="8382000" cy="1143000"/>
          </a:xfrm>
        </p:spPr>
        <p:txBody>
          <a:bodyPr/>
          <a:lstStyle/>
          <a:p>
            <a:pPr algn="l"/>
            <a:r>
              <a:rPr lang="en-US" dirty="0"/>
              <a:t>Assertion or exception?</a:t>
            </a:r>
          </a:p>
        </p:txBody>
      </p:sp>
    </p:spTree>
    <p:extLst>
      <p:ext uri="{BB962C8B-B14F-4D97-AF65-F5344CB8AC3E}">
        <p14:creationId xmlns:p14="http://schemas.microsoft.com/office/powerpoint/2010/main" val="268355701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Assertion or exception?</a:t>
            </a:r>
          </a:p>
        </p:txBody>
      </p:sp>
      <p:sp>
        <p:nvSpPr>
          <p:cNvPr id="2" name="Rectangle 1">
            <a:extLst>
              <a:ext uri="{FF2B5EF4-FFF2-40B4-BE49-F238E27FC236}">
                <a16:creationId xmlns:a16="http://schemas.microsoft.com/office/drawing/2014/main" id="{EA980C69-A84E-479D-B8BB-37AABE17969E}"/>
              </a:ext>
            </a:extLst>
          </p:cNvPr>
          <p:cNvSpPr/>
          <p:nvPr/>
        </p:nvSpPr>
        <p:spPr>
          <a:xfrm>
            <a:off x="2438400" y="2362200"/>
            <a:ext cx="4267200" cy="381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6" name="Content Placeholder 1"/>
          <p:cNvSpPr txBox="1">
            <a:spLocks/>
          </p:cNvSpPr>
          <p:nvPr/>
        </p:nvSpPr>
        <p:spPr>
          <a:xfrm>
            <a:off x="2057400" y="1905001"/>
            <a:ext cx="8229600" cy="269716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Consider this method:</a:t>
            </a:r>
          </a:p>
          <a:p>
            <a:pPr marL="457200" lvl="1" indent="0">
              <a:buNone/>
            </a:pPr>
            <a:r>
              <a:rPr lang="en-US" sz="2000" dirty="0">
                <a:latin typeface="Consolas" panose="020B0609020204030204" pitchFamily="49" charset="0"/>
              </a:rPr>
              <a:t>execute(String </a:t>
            </a:r>
            <a:r>
              <a:rPr lang="en-US" sz="2000" dirty="0" err="1">
                <a:latin typeface="Consolas" panose="020B0609020204030204" pitchFamily="49" charset="0"/>
              </a:rPr>
              <a:t>userCommand</a:t>
            </a:r>
            <a:r>
              <a:rPr lang="en-US" sz="2000" dirty="0">
                <a:latin typeface="Consolas" panose="020B0609020204030204" pitchFamily="49" charset="0"/>
              </a:rPr>
              <a:t>)</a:t>
            </a:r>
          </a:p>
          <a:p>
            <a:pPr marL="0" indent="0">
              <a:buNone/>
            </a:pPr>
            <a:endParaRPr lang="en-US" sz="2400" dirty="0"/>
          </a:p>
          <a:p>
            <a:pPr marL="0" indent="0">
              <a:buNone/>
            </a:pPr>
            <a:r>
              <a:rPr lang="en-US" sz="2400" dirty="0">
                <a:solidFill>
                  <a:srgbClr val="FFFF00"/>
                </a:solidFill>
              </a:rPr>
              <a:t>If the </a:t>
            </a:r>
            <a:r>
              <a:rPr lang="en-US" sz="2400" dirty="0" err="1">
                <a:solidFill>
                  <a:srgbClr val="FFFF00"/>
                </a:solidFill>
                <a:latin typeface="Consolas" panose="020B0609020204030204" pitchFamily="49" charset="0"/>
              </a:rPr>
              <a:t>userCommand</a:t>
            </a:r>
            <a:r>
              <a:rPr lang="en-US" sz="2400" dirty="0">
                <a:solidFill>
                  <a:srgbClr val="FFFF00"/>
                </a:solidFill>
                <a:latin typeface="Consolas" panose="020B0609020204030204" pitchFamily="49" charset="0"/>
              </a:rPr>
              <a:t> </a:t>
            </a:r>
            <a:r>
              <a:rPr lang="en-US" sz="2400" dirty="0">
                <a:solidFill>
                  <a:srgbClr val="FFFF00"/>
                </a:solidFill>
              </a:rPr>
              <a:t>is in an incorrect format, </a:t>
            </a:r>
            <a:br>
              <a:rPr lang="en-US" sz="2400" dirty="0">
                <a:solidFill>
                  <a:srgbClr val="FFFF00"/>
                </a:solidFill>
              </a:rPr>
            </a:br>
            <a:r>
              <a:rPr lang="en-US" sz="2400" dirty="0">
                <a:solidFill>
                  <a:srgbClr val="FFFF00"/>
                </a:solidFill>
              </a:rPr>
              <a:t>it should be handled using,</a:t>
            </a:r>
          </a:p>
          <a:p>
            <a:pPr>
              <a:lnSpc>
                <a:spcPct val="150000"/>
              </a:lnSpc>
              <a:buSzPct val="150000"/>
              <a:buFont typeface="Courier New" panose="02070309020205020404" pitchFamily="49" charset="0"/>
              <a:buChar char="o"/>
            </a:pPr>
            <a:r>
              <a:rPr lang="en-US" sz="2400" dirty="0"/>
              <a:t>Assertions</a:t>
            </a:r>
          </a:p>
          <a:p>
            <a:pPr>
              <a:lnSpc>
                <a:spcPct val="150000"/>
              </a:lnSpc>
              <a:buSzPct val="150000"/>
              <a:buFont typeface="Courier New" panose="02070309020205020404" pitchFamily="49" charset="0"/>
              <a:buChar char="o"/>
            </a:pPr>
            <a:r>
              <a:rPr lang="en-US" sz="2400" dirty="0"/>
              <a:t>Exceptions</a:t>
            </a:r>
          </a:p>
          <a:p>
            <a:pPr>
              <a:lnSpc>
                <a:spcPct val="150000"/>
              </a:lnSpc>
              <a:buSzPct val="150000"/>
              <a:buFont typeface="Courier New" panose="02070309020205020404" pitchFamily="49" charset="0"/>
              <a:buChar char="o"/>
            </a:pPr>
            <a:r>
              <a:rPr lang="en-US" sz="2400" dirty="0"/>
              <a:t>It depends</a:t>
            </a:r>
          </a:p>
          <a:p>
            <a:endParaRPr lang="en-US" sz="2400" dirty="0"/>
          </a:p>
          <a:p>
            <a:endParaRPr lang="en-US" sz="2400" dirty="0"/>
          </a:p>
        </p:txBody>
      </p:sp>
      <p:sp>
        <p:nvSpPr>
          <p:cNvPr id="3" name="Rectangle: Folded Corner 2">
            <a:extLst>
              <a:ext uri="{FF2B5EF4-FFF2-40B4-BE49-F238E27FC236}">
                <a16:creationId xmlns:a16="http://schemas.microsoft.com/office/drawing/2014/main" id="{5D58E105-B1BA-4A10-B304-39498122984B}"/>
              </a:ext>
            </a:extLst>
          </p:cNvPr>
          <p:cNvSpPr/>
          <p:nvPr/>
        </p:nvSpPr>
        <p:spPr>
          <a:xfrm rot="439254">
            <a:off x="7473635" y="40233"/>
            <a:ext cx="4191000" cy="2754809"/>
          </a:xfrm>
          <a:prstGeom prst="foldedCorner">
            <a:avLst/>
          </a:prstGeom>
          <a:ln w="28575">
            <a:solidFill>
              <a:schemeClr val="bg1">
                <a:lumMod val="85000"/>
              </a:schemeClr>
            </a:solidFill>
            <a:prstDash val="sysDot"/>
          </a:ln>
          <a:effectLst>
            <a:innerShdw blurRad="114300">
              <a:prstClr val="black"/>
            </a:innerShdw>
          </a:effectLst>
        </p:spPr>
        <p:txBody>
          <a:bodyPr wrap="square">
            <a:spAutoFit/>
          </a:bodyPr>
          <a:lstStyle/>
          <a:p>
            <a:endParaRPr lang="en-US" sz="2400" b="1" dirty="0">
              <a:solidFill>
                <a:schemeClr val="bg1"/>
              </a:solidFill>
              <a:sym typeface="Wingdings" panose="05000000000000000000" pitchFamily="2" charset="2"/>
            </a:endParaRPr>
          </a:p>
          <a:p>
            <a:r>
              <a:rPr lang="en-US" sz="2400" b="1" dirty="0">
                <a:solidFill>
                  <a:schemeClr val="bg1"/>
                </a:solidFill>
                <a:sym typeface="Wingdings" panose="05000000000000000000" pitchFamily="2" charset="2"/>
              </a:rPr>
              <a:t>A developer screwed up </a:t>
            </a:r>
            <a:br>
              <a:rPr lang="en-US" sz="2400" b="1" dirty="0">
                <a:solidFill>
                  <a:schemeClr val="bg1"/>
                </a:solidFill>
                <a:sym typeface="Wingdings" panose="05000000000000000000" pitchFamily="2" charset="2"/>
              </a:rPr>
            </a:br>
            <a:r>
              <a:rPr lang="en-US" sz="2400" dirty="0">
                <a:solidFill>
                  <a:schemeClr val="bg1"/>
                </a:solidFill>
                <a:sym typeface="Wingdings" panose="05000000000000000000" pitchFamily="2" charset="2"/>
              </a:rPr>
              <a:t> Use assertions to </a:t>
            </a:r>
            <a:r>
              <a:rPr lang="en-US" sz="2400" i="1" dirty="0">
                <a:solidFill>
                  <a:schemeClr val="bg1"/>
                </a:solidFill>
                <a:sym typeface="Wingdings" panose="05000000000000000000" pitchFamily="2" charset="2"/>
              </a:rPr>
              <a:t>abort</a:t>
            </a:r>
            <a:br>
              <a:rPr lang="en-US" sz="2400" i="1" dirty="0">
                <a:solidFill>
                  <a:schemeClr val="bg1"/>
                </a:solidFill>
                <a:sym typeface="Wingdings" panose="05000000000000000000" pitchFamily="2" charset="2"/>
              </a:rPr>
            </a:br>
            <a:endParaRPr lang="en-US" sz="2400" i="1" dirty="0">
              <a:solidFill>
                <a:schemeClr val="bg1"/>
              </a:solidFill>
              <a:sym typeface="Wingdings" panose="05000000000000000000" pitchFamily="2" charset="2"/>
            </a:endParaRPr>
          </a:p>
          <a:p>
            <a:r>
              <a:rPr lang="en-US" sz="2400" dirty="0">
                <a:solidFill>
                  <a:schemeClr val="bg1"/>
                </a:solidFill>
                <a:sym typeface="Wingdings" panose="05000000000000000000" pitchFamily="2" charset="2"/>
              </a:rPr>
              <a:t> </a:t>
            </a:r>
            <a:r>
              <a:rPr lang="en-US" sz="2400" b="1" dirty="0">
                <a:solidFill>
                  <a:schemeClr val="bg1"/>
                </a:solidFill>
              </a:rPr>
              <a:t>A user screwed up</a:t>
            </a:r>
            <a:r>
              <a:rPr lang="en-US" sz="2400" dirty="0">
                <a:solidFill>
                  <a:schemeClr val="bg1"/>
                </a:solidFill>
                <a:sym typeface="Wingdings" panose="05000000000000000000" pitchFamily="2" charset="2"/>
              </a:rPr>
              <a:t>  </a:t>
            </a:r>
            <a:br>
              <a:rPr lang="en-US" sz="2400" dirty="0">
                <a:solidFill>
                  <a:schemeClr val="bg1"/>
                </a:solidFill>
                <a:sym typeface="Wingdings" panose="05000000000000000000" pitchFamily="2" charset="2"/>
              </a:rPr>
            </a:br>
            <a:r>
              <a:rPr lang="en-US" sz="2400" dirty="0">
                <a:solidFill>
                  <a:schemeClr val="bg1"/>
                </a:solidFill>
                <a:sym typeface="Wingdings" panose="05000000000000000000" pitchFamily="2" charset="2"/>
              </a:rPr>
              <a:t> Use exceptions to </a:t>
            </a:r>
            <a:r>
              <a:rPr lang="en-US" sz="2400" i="1" dirty="0">
                <a:solidFill>
                  <a:schemeClr val="bg1"/>
                </a:solidFill>
                <a:sym typeface="Wingdings" panose="05000000000000000000" pitchFamily="2" charset="2"/>
              </a:rPr>
              <a:t>handle</a:t>
            </a:r>
          </a:p>
        </p:txBody>
      </p:sp>
    </p:spTree>
    <p:extLst>
      <p:ext uri="{BB962C8B-B14F-4D97-AF65-F5344CB8AC3E}">
        <p14:creationId xmlns:p14="http://schemas.microsoft.com/office/powerpoint/2010/main" val="151503205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p:cNvSpPr txBox="1">
            <a:spLocks/>
          </p:cNvSpPr>
          <p:nvPr/>
        </p:nvSpPr>
        <p:spPr>
          <a:xfrm>
            <a:off x="1905000" y="1447801"/>
            <a:ext cx="8229600" cy="338296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t>Assume your app tries to contact a Google API. </a:t>
            </a:r>
            <a:r>
              <a:rPr lang="en-US" sz="2800" dirty="0">
                <a:solidFill>
                  <a:srgbClr val="FFFF00"/>
                </a:solidFill>
              </a:rPr>
              <a:t>If the </a:t>
            </a:r>
            <a:r>
              <a:rPr lang="en-US" sz="2800" b="1" dirty="0">
                <a:solidFill>
                  <a:srgbClr val="FFFF00"/>
                </a:solidFill>
              </a:rPr>
              <a:t>Google servers are down</a:t>
            </a:r>
            <a:r>
              <a:rPr lang="en-US" sz="2800" dirty="0">
                <a:solidFill>
                  <a:srgbClr val="FFFF00"/>
                </a:solidFill>
              </a:rPr>
              <a:t>, it should be handled using,</a:t>
            </a:r>
          </a:p>
          <a:p>
            <a:pPr>
              <a:lnSpc>
                <a:spcPct val="150000"/>
              </a:lnSpc>
              <a:buSzPct val="150000"/>
              <a:buFont typeface="Courier New" panose="02070309020205020404" pitchFamily="49" charset="0"/>
              <a:buChar char="o"/>
            </a:pPr>
            <a:r>
              <a:rPr lang="en-US" sz="2400" dirty="0"/>
              <a:t>Assertions</a:t>
            </a:r>
          </a:p>
          <a:p>
            <a:pPr>
              <a:lnSpc>
                <a:spcPct val="150000"/>
              </a:lnSpc>
              <a:buSzPct val="150000"/>
              <a:buFont typeface="Courier New" panose="02070309020205020404" pitchFamily="49" charset="0"/>
              <a:buChar char="o"/>
            </a:pPr>
            <a:r>
              <a:rPr lang="en-US" sz="2400" dirty="0"/>
              <a:t>Exceptions</a:t>
            </a:r>
          </a:p>
          <a:p>
            <a:pPr>
              <a:lnSpc>
                <a:spcPct val="150000"/>
              </a:lnSpc>
              <a:buSzPct val="150000"/>
              <a:buFont typeface="Courier New" panose="02070309020205020404" pitchFamily="49" charset="0"/>
              <a:buChar char="o"/>
            </a:pPr>
            <a:r>
              <a:rPr lang="en-US" sz="2400" dirty="0"/>
              <a:t>It depends</a:t>
            </a:r>
          </a:p>
          <a:p>
            <a:endParaRPr lang="en-US" sz="2800" dirty="0"/>
          </a:p>
          <a:p>
            <a:endParaRPr lang="en-US" sz="2800" dirty="0"/>
          </a:p>
        </p:txBody>
      </p:sp>
    </p:spTree>
    <p:extLst>
      <p:ext uri="{BB962C8B-B14F-4D97-AF65-F5344CB8AC3E}">
        <p14:creationId xmlns:p14="http://schemas.microsoft.com/office/powerpoint/2010/main" val="4049243297"/>
      </p:ext>
    </p:extLst>
  </p:cSld>
  <p:clrMapOvr>
    <a:masterClrMapping/>
  </p:clrMapOvr>
  <p:transition>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a:xfrm>
            <a:off x="8472264" y="836713"/>
            <a:ext cx="2103120" cy="3537357"/>
            <a:chOff x="35496" y="1547827"/>
            <a:chExt cx="2232248" cy="4257437"/>
          </a:xfrm>
          <a:effectLst>
            <a:outerShdw blurRad="50800" dist="38100" dir="2700000" algn="tl" rotWithShape="0">
              <a:prstClr val="black">
                <a:alpha val="40000"/>
              </a:prstClr>
            </a:outerShdw>
          </a:effectLst>
        </p:grpSpPr>
        <p:sp>
          <p:nvSpPr>
            <p:cNvPr id="17" name="Rounded Rectangle 16"/>
            <p:cNvSpPr/>
            <p:nvPr/>
          </p:nvSpPr>
          <p:spPr>
            <a:xfrm>
              <a:off x="35496" y="1556792"/>
              <a:ext cx="2232248" cy="4248472"/>
            </a:xfrm>
            <a:prstGeom prst="roundRect">
              <a:avLst>
                <a:gd name="adj" fmla="val 9942"/>
              </a:avLst>
            </a:prstGeom>
            <a:solidFill>
              <a:schemeClr val="accent2">
                <a:lumMod val="40000"/>
                <a:lumOff val="6000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8" name="Round Same Side Corner Rectangle 17"/>
            <p:cNvSpPr/>
            <p:nvPr/>
          </p:nvSpPr>
          <p:spPr>
            <a:xfrm>
              <a:off x="35496" y="1547827"/>
              <a:ext cx="2232248" cy="576064"/>
            </a:xfrm>
            <a:prstGeom prst="round2SameRect">
              <a:avLst>
                <a:gd name="adj1" fmla="val 36898"/>
                <a:gd name="adj2" fmla="val 0"/>
              </a:avLst>
            </a:prstGeom>
            <a:solidFill>
              <a:srgbClr val="C00000"/>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5" name="Group 8"/>
          <p:cNvGrpSpPr/>
          <p:nvPr/>
        </p:nvGrpSpPr>
        <p:grpSpPr>
          <a:xfrm>
            <a:off x="1616616" y="836713"/>
            <a:ext cx="2103120" cy="3537357"/>
            <a:chOff x="35496" y="1547827"/>
            <a:chExt cx="2232248" cy="4257437"/>
          </a:xfrm>
          <a:effectLst>
            <a:outerShdw blurRad="50800" dist="38100" dir="2700000" algn="tl" rotWithShape="0">
              <a:prstClr val="black">
                <a:alpha val="40000"/>
              </a:prstClr>
            </a:outerShdw>
          </a:effectLst>
        </p:grpSpPr>
        <p:sp>
          <p:nvSpPr>
            <p:cNvPr id="4" name="Rounded Rectangle 3"/>
            <p:cNvSpPr/>
            <p:nvPr/>
          </p:nvSpPr>
          <p:spPr>
            <a:xfrm>
              <a:off x="35496" y="1556792"/>
              <a:ext cx="2232248" cy="4248472"/>
            </a:xfrm>
            <a:prstGeom prst="roundRect">
              <a:avLst>
                <a:gd name="adj" fmla="val 9942"/>
              </a:avLst>
            </a:prstGeom>
            <a:solidFill>
              <a:schemeClr val="accent6">
                <a:lumMod val="40000"/>
                <a:lumOff val="60000"/>
              </a:schemeClr>
            </a:solid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8" name="Round Same Side Corner Rectangle 7"/>
            <p:cNvSpPr/>
            <p:nvPr/>
          </p:nvSpPr>
          <p:spPr>
            <a:xfrm>
              <a:off x="35496" y="1547827"/>
              <a:ext cx="2232248" cy="576064"/>
            </a:xfrm>
            <a:prstGeom prst="round2SameRect">
              <a:avLst>
                <a:gd name="adj1" fmla="val 36898"/>
                <a:gd name="adj2" fmla="val 0"/>
              </a:avLst>
            </a:prstGeom>
            <a:solidFill>
              <a:schemeClr val="accent6">
                <a:lumMod val="75000"/>
              </a:schemeClr>
            </a:solid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sz="1600" b="1" dirty="0">
                  <a:solidFill>
                    <a:prstClr val="white"/>
                  </a:solidFill>
                  <a:latin typeface="Calibri"/>
                </a:rPr>
                <a:t>MISUNDERSTANDINGS</a:t>
              </a:r>
            </a:p>
          </p:txBody>
        </p:sp>
      </p:grpSp>
      <p:grpSp>
        <p:nvGrpSpPr>
          <p:cNvPr id="6" name="Group 9"/>
          <p:cNvGrpSpPr/>
          <p:nvPr/>
        </p:nvGrpSpPr>
        <p:grpSpPr>
          <a:xfrm>
            <a:off x="3901832" y="836713"/>
            <a:ext cx="2103120" cy="3537357"/>
            <a:chOff x="35496" y="1547827"/>
            <a:chExt cx="2232248" cy="4257437"/>
          </a:xfrm>
          <a:effectLst>
            <a:outerShdw blurRad="50800" dist="38100" dir="2700000" algn="tl" rotWithShape="0">
              <a:prstClr val="black">
                <a:alpha val="40000"/>
              </a:prstClr>
            </a:outerShdw>
          </a:effectLst>
        </p:grpSpPr>
        <p:sp>
          <p:nvSpPr>
            <p:cNvPr id="11" name="Rounded Rectangle 10"/>
            <p:cNvSpPr/>
            <p:nvPr/>
          </p:nvSpPr>
          <p:spPr>
            <a:xfrm>
              <a:off x="35496" y="1556792"/>
              <a:ext cx="2232248" cy="4248472"/>
            </a:xfrm>
            <a:prstGeom prst="roundRect">
              <a:avLst>
                <a:gd name="adj" fmla="val 9942"/>
              </a:avLst>
            </a:prstGeom>
            <a:solidFill>
              <a:schemeClr val="accent4">
                <a:lumMod val="40000"/>
                <a:lumOff val="60000"/>
              </a:schemeClr>
            </a:solid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2" name="Round Same Side Corner Rectangle 11"/>
            <p:cNvSpPr/>
            <p:nvPr/>
          </p:nvSpPr>
          <p:spPr>
            <a:xfrm>
              <a:off x="35496" y="1547827"/>
              <a:ext cx="2232248" cy="576064"/>
            </a:xfrm>
            <a:prstGeom prst="round2SameRect">
              <a:avLst>
                <a:gd name="adj1" fmla="val 36898"/>
                <a:gd name="adj2" fmla="val 0"/>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prstClr val="white"/>
                  </a:solidFill>
                  <a:latin typeface="Calibri"/>
                </a:rPr>
                <a:t>MISHAPS</a:t>
              </a:r>
            </a:p>
          </p:txBody>
        </p:sp>
      </p:grpSp>
      <p:grpSp>
        <p:nvGrpSpPr>
          <p:cNvPr id="7" name="Group 12"/>
          <p:cNvGrpSpPr/>
          <p:nvPr/>
        </p:nvGrpSpPr>
        <p:grpSpPr>
          <a:xfrm>
            <a:off x="6187048" y="836713"/>
            <a:ext cx="2103120" cy="3537357"/>
            <a:chOff x="35496" y="1547827"/>
            <a:chExt cx="2232248" cy="4257437"/>
          </a:xfrm>
          <a:effectLst>
            <a:outerShdw blurRad="50800" dist="38100" dir="2700000" algn="tl" rotWithShape="0">
              <a:prstClr val="black">
                <a:alpha val="40000"/>
              </a:prstClr>
            </a:outerShdw>
          </a:effectLst>
        </p:grpSpPr>
        <p:sp>
          <p:nvSpPr>
            <p:cNvPr id="14" name="Rounded Rectangle 13"/>
            <p:cNvSpPr/>
            <p:nvPr/>
          </p:nvSpPr>
          <p:spPr>
            <a:xfrm>
              <a:off x="35496" y="1556792"/>
              <a:ext cx="2232248" cy="4248472"/>
            </a:xfrm>
            <a:prstGeom prst="roundRect">
              <a:avLst>
                <a:gd name="adj" fmla="val 9942"/>
              </a:avLst>
            </a:prstGeom>
            <a:solidFill>
              <a:schemeClr val="accent3">
                <a:lumMod val="40000"/>
                <a:lumOff val="60000"/>
              </a:schemeClr>
            </a:solidFill>
            <a:ln w="38100">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5" name="Round Same Side Corner Rectangle 14"/>
            <p:cNvSpPr/>
            <p:nvPr/>
          </p:nvSpPr>
          <p:spPr>
            <a:xfrm>
              <a:off x="35496" y="1547827"/>
              <a:ext cx="2232248" cy="576064"/>
            </a:xfrm>
            <a:prstGeom prst="round2SameRect">
              <a:avLst>
                <a:gd name="adj1" fmla="val 36898"/>
                <a:gd name="adj2" fmla="val 0"/>
              </a:avLst>
            </a:prstGeom>
            <a:solidFill>
              <a:srgbClr val="006600"/>
            </a:solidFill>
            <a:ln>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srgbClr val="FFFF00"/>
                  </a:solidFill>
                  <a:latin typeface="Calibri"/>
                </a:rPr>
                <a:t>MYSTERIES</a:t>
              </a:r>
            </a:p>
          </p:txBody>
        </p:sp>
      </p:grpSp>
      <p:grpSp>
        <p:nvGrpSpPr>
          <p:cNvPr id="9" name="Group 19"/>
          <p:cNvGrpSpPr/>
          <p:nvPr/>
        </p:nvGrpSpPr>
        <p:grpSpPr>
          <a:xfrm>
            <a:off x="1775520" y="1772816"/>
            <a:ext cx="720080" cy="1944216"/>
            <a:chOff x="251520" y="1781781"/>
            <a:chExt cx="720080" cy="1944216"/>
          </a:xfrm>
          <a:solidFill>
            <a:schemeClr val="bg1">
              <a:lumMod val="65000"/>
            </a:schemeClr>
          </a:solidFill>
        </p:grpSpPr>
        <p:cxnSp>
          <p:nvCxnSpPr>
            <p:cNvPr id="22" name="Straight Connector 21"/>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9" name="Hexagon 18"/>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10" name="Group 20"/>
          <p:cNvGrpSpPr/>
          <p:nvPr/>
        </p:nvGrpSpPr>
        <p:grpSpPr>
          <a:xfrm>
            <a:off x="4007768" y="1772816"/>
            <a:ext cx="720080" cy="1944216"/>
            <a:chOff x="251520" y="1781781"/>
            <a:chExt cx="720080" cy="1944216"/>
          </a:xfrm>
          <a:solidFill>
            <a:schemeClr val="bg1">
              <a:lumMod val="65000"/>
            </a:schemeClr>
          </a:solidFill>
        </p:grpSpPr>
        <p:cxnSp>
          <p:nvCxnSpPr>
            <p:cNvPr id="21" name="Straight Connector 20"/>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3" name="Hexagon 22"/>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24" name="Group 24"/>
          <p:cNvGrpSpPr/>
          <p:nvPr/>
        </p:nvGrpSpPr>
        <p:grpSpPr>
          <a:xfrm>
            <a:off x="6312024" y="1772816"/>
            <a:ext cx="720080" cy="1944216"/>
            <a:chOff x="251520" y="1781781"/>
            <a:chExt cx="720080" cy="1944216"/>
          </a:xfrm>
        </p:grpSpPr>
        <p:cxnSp>
          <p:nvCxnSpPr>
            <p:cNvPr id="25" name="Straight Connector 24"/>
            <p:cNvCxnSpPr/>
            <p:nvPr/>
          </p:nvCxnSpPr>
          <p:spPr>
            <a:xfrm>
              <a:off x="611560" y="2357845"/>
              <a:ext cx="0" cy="1368152"/>
            </a:xfrm>
            <a:prstGeom prst="line">
              <a:avLst/>
            </a:prstGeom>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6" name="Hexagon 25"/>
            <p:cNvSpPr/>
            <p:nvPr/>
          </p:nvSpPr>
          <p:spPr>
            <a:xfrm>
              <a:off x="251520" y="1781781"/>
              <a:ext cx="720080" cy="576064"/>
            </a:xfrm>
            <a:prstGeom prst="hexagon">
              <a:avLst/>
            </a:prstGeom>
            <a:solidFill>
              <a:schemeClr val="bg1">
                <a:lumMod val="65000"/>
              </a:schemeClr>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sp>
        <p:nvSpPr>
          <p:cNvPr id="44" name="TextBox 54"/>
          <p:cNvSpPr txBox="1"/>
          <p:nvPr/>
        </p:nvSpPr>
        <p:spPr>
          <a:xfrm>
            <a:off x="1775520"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Assertions</a:t>
            </a:r>
            <a:endParaRPr lang="en-SG" sz="2000" b="1" dirty="0">
              <a:solidFill>
                <a:srgbClr val="FFFF00"/>
              </a:solidFill>
              <a:latin typeface="Calibri"/>
            </a:endParaRPr>
          </a:p>
        </p:txBody>
      </p:sp>
      <p:sp>
        <p:nvSpPr>
          <p:cNvPr id="45" name="TextBox 55"/>
          <p:cNvSpPr txBox="1"/>
          <p:nvPr/>
        </p:nvSpPr>
        <p:spPr>
          <a:xfrm>
            <a:off x="4152079"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Exceptions</a:t>
            </a:r>
            <a:endParaRPr lang="en-SG" sz="2000" b="1" dirty="0">
              <a:solidFill>
                <a:srgbClr val="FFFF00"/>
              </a:solidFill>
              <a:latin typeface="Calibri"/>
            </a:endParaRPr>
          </a:p>
        </p:txBody>
      </p:sp>
    </p:spTree>
    <p:extLst>
      <p:ext uri="{BB962C8B-B14F-4D97-AF65-F5344CB8AC3E}">
        <p14:creationId xmlns:p14="http://schemas.microsoft.com/office/powerpoint/2010/main" val="2088257838"/>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a:xfrm>
            <a:off x="8472264" y="836713"/>
            <a:ext cx="2103120" cy="3537357"/>
            <a:chOff x="35496" y="1547827"/>
            <a:chExt cx="2232248" cy="4257437"/>
          </a:xfrm>
          <a:effectLst>
            <a:outerShdw blurRad="50800" dist="38100" dir="2700000" algn="tl" rotWithShape="0">
              <a:prstClr val="black">
                <a:alpha val="40000"/>
              </a:prstClr>
            </a:outerShdw>
          </a:effectLst>
        </p:grpSpPr>
        <p:sp>
          <p:nvSpPr>
            <p:cNvPr id="17" name="Rounded Rectangle 16"/>
            <p:cNvSpPr/>
            <p:nvPr/>
          </p:nvSpPr>
          <p:spPr>
            <a:xfrm>
              <a:off x="35496" y="1556792"/>
              <a:ext cx="2232248" cy="4248472"/>
            </a:xfrm>
            <a:prstGeom prst="roundRect">
              <a:avLst>
                <a:gd name="adj" fmla="val 9942"/>
              </a:avLst>
            </a:prstGeom>
            <a:solidFill>
              <a:schemeClr val="accent2">
                <a:lumMod val="40000"/>
                <a:lumOff val="6000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8" name="Round Same Side Corner Rectangle 17"/>
            <p:cNvSpPr/>
            <p:nvPr/>
          </p:nvSpPr>
          <p:spPr>
            <a:xfrm>
              <a:off x="35496" y="1547827"/>
              <a:ext cx="2232248" cy="576064"/>
            </a:xfrm>
            <a:prstGeom prst="round2SameRect">
              <a:avLst>
                <a:gd name="adj1" fmla="val 36898"/>
                <a:gd name="adj2" fmla="val 0"/>
              </a:avLst>
            </a:prstGeom>
            <a:solidFill>
              <a:srgbClr val="C00000"/>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prstClr val="white"/>
                </a:solidFill>
                <a:latin typeface="Calibri"/>
              </a:endParaRPr>
            </a:p>
          </p:txBody>
        </p:sp>
      </p:grpSp>
      <p:grpSp>
        <p:nvGrpSpPr>
          <p:cNvPr id="5" name="Group 8"/>
          <p:cNvGrpSpPr/>
          <p:nvPr/>
        </p:nvGrpSpPr>
        <p:grpSpPr>
          <a:xfrm>
            <a:off x="1616616" y="836713"/>
            <a:ext cx="2103120" cy="3537357"/>
            <a:chOff x="35496" y="1547827"/>
            <a:chExt cx="2232248" cy="4257437"/>
          </a:xfrm>
          <a:effectLst>
            <a:outerShdw blurRad="50800" dist="38100" dir="2700000" algn="tl" rotWithShape="0">
              <a:prstClr val="black">
                <a:alpha val="40000"/>
              </a:prstClr>
            </a:outerShdw>
          </a:effectLst>
        </p:grpSpPr>
        <p:sp>
          <p:nvSpPr>
            <p:cNvPr id="4" name="Rounded Rectangle 3"/>
            <p:cNvSpPr/>
            <p:nvPr/>
          </p:nvSpPr>
          <p:spPr>
            <a:xfrm>
              <a:off x="35496" y="1556792"/>
              <a:ext cx="2232248" cy="4248472"/>
            </a:xfrm>
            <a:prstGeom prst="roundRect">
              <a:avLst>
                <a:gd name="adj" fmla="val 9942"/>
              </a:avLst>
            </a:prstGeom>
            <a:solidFill>
              <a:schemeClr val="accent6">
                <a:lumMod val="40000"/>
                <a:lumOff val="60000"/>
              </a:schemeClr>
            </a:solid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8" name="Round Same Side Corner Rectangle 7"/>
            <p:cNvSpPr/>
            <p:nvPr/>
          </p:nvSpPr>
          <p:spPr>
            <a:xfrm>
              <a:off x="35496" y="1547827"/>
              <a:ext cx="2232248" cy="576064"/>
            </a:xfrm>
            <a:prstGeom prst="round2SameRect">
              <a:avLst>
                <a:gd name="adj1" fmla="val 36898"/>
                <a:gd name="adj2" fmla="val 0"/>
              </a:avLst>
            </a:prstGeom>
            <a:solidFill>
              <a:schemeClr val="accent6">
                <a:lumMod val="75000"/>
              </a:schemeClr>
            </a:solid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sz="1600" b="1" dirty="0">
                  <a:solidFill>
                    <a:prstClr val="white"/>
                  </a:solidFill>
                  <a:latin typeface="Calibri"/>
                </a:rPr>
                <a:t>MISUNDERSTANDINGS</a:t>
              </a:r>
            </a:p>
          </p:txBody>
        </p:sp>
      </p:grpSp>
      <p:grpSp>
        <p:nvGrpSpPr>
          <p:cNvPr id="6" name="Group 9"/>
          <p:cNvGrpSpPr/>
          <p:nvPr/>
        </p:nvGrpSpPr>
        <p:grpSpPr>
          <a:xfrm>
            <a:off x="3901832" y="836713"/>
            <a:ext cx="2103120" cy="3537357"/>
            <a:chOff x="35496" y="1547827"/>
            <a:chExt cx="2232248" cy="4257437"/>
          </a:xfrm>
          <a:effectLst>
            <a:outerShdw blurRad="50800" dist="38100" dir="2700000" algn="tl" rotWithShape="0">
              <a:prstClr val="black">
                <a:alpha val="40000"/>
              </a:prstClr>
            </a:outerShdw>
          </a:effectLst>
        </p:grpSpPr>
        <p:sp>
          <p:nvSpPr>
            <p:cNvPr id="11" name="Rounded Rectangle 10"/>
            <p:cNvSpPr/>
            <p:nvPr/>
          </p:nvSpPr>
          <p:spPr>
            <a:xfrm>
              <a:off x="35496" y="1556792"/>
              <a:ext cx="2232248" cy="4248472"/>
            </a:xfrm>
            <a:prstGeom prst="roundRect">
              <a:avLst>
                <a:gd name="adj" fmla="val 9942"/>
              </a:avLst>
            </a:prstGeom>
            <a:solidFill>
              <a:schemeClr val="accent4">
                <a:lumMod val="40000"/>
                <a:lumOff val="60000"/>
              </a:schemeClr>
            </a:solid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2" name="Round Same Side Corner Rectangle 11"/>
            <p:cNvSpPr/>
            <p:nvPr/>
          </p:nvSpPr>
          <p:spPr>
            <a:xfrm>
              <a:off x="35496" y="1547827"/>
              <a:ext cx="2232248" cy="576064"/>
            </a:xfrm>
            <a:prstGeom prst="round2SameRect">
              <a:avLst>
                <a:gd name="adj1" fmla="val 36898"/>
                <a:gd name="adj2" fmla="val 0"/>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prstClr val="white"/>
                  </a:solidFill>
                  <a:latin typeface="Calibri"/>
                </a:rPr>
                <a:t>MISHAPS</a:t>
              </a:r>
            </a:p>
          </p:txBody>
        </p:sp>
      </p:grpSp>
      <p:grpSp>
        <p:nvGrpSpPr>
          <p:cNvPr id="7" name="Group 12"/>
          <p:cNvGrpSpPr/>
          <p:nvPr/>
        </p:nvGrpSpPr>
        <p:grpSpPr>
          <a:xfrm>
            <a:off x="6187048" y="836713"/>
            <a:ext cx="2103120" cy="3537357"/>
            <a:chOff x="35496" y="1547827"/>
            <a:chExt cx="2232248" cy="4257437"/>
          </a:xfrm>
          <a:effectLst>
            <a:outerShdw blurRad="50800" dist="38100" dir="2700000" algn="tl" rotWithShape="0">
              <a:prstClr val="black">
                <a:alpha val="40000"/>
              </a:prstClr>
            </a:outerShdw>
          </a:effectLst>
        </p:grpSpPr>
        <p:sp>
          <p:nvSpPr>
            <p:cNvPr id="14" name="Rounded Rectangle 13"/>
            <p:cNvSpPr/>
            <p:nvPr/>
          </p:nvSpPr>
          <p:spPr>
            <a:xfrm>
              <a:off x="35496" y="1556792"/>
              <a:ext cx="2232248" cy="4248472"/>
            </a:xfrm>
            <a:prstGeom prst="roundRect">
              <a:avLst>
                <a:gd name="adj" fmla="val 9942"/>
              </a:avLst>
            </a:prstGeom>
            <a:solidFill>
              <a:schemeClr val="accent3">
                <a:lumMod val="40000"/>
                <a:lumOff val="60000"/>
              </a:schemeClr>
            </a:solidFill>
            <a:ln w="38100">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5" name="Round Same Side Corner Rectangle 14"/>
            <p:cNvSpPr/>
            <p:nvPr/>
          </p:nvSpPr>
          <p:spPr>
            <a:xfrm>
              <a:off x="35496" y="1547827"/>
              <a:ext cx="2232248" cy="576064"/>
            </a:xfrm>
            <a:prstGeom prst="round2SameRect">
              <a:avLst>
                <a:gd name="adj1" fmla="val 36898"/>
                <a:gd name="adj2" fmla="val 0"/>
              </a:avLst>
            </a:prstGeom>
            <a:solidFill>
              <a:srgbClr val="006600"/>
            </a:solidFill>
            <a:ln>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prstClr val="white"/>
                  </a:solidFill>
                  <a:latin typeface="Calibri"/>
                </a:rPr>
                <a:t>MYSTERIES</a:t>
              </a:r>
            </a:p>
          </p:txBody>
        </p:sp>
      </p:grpSp>
      <p:grpSp>
        <p:nvGrpSpPr>
          <p:cNvPr id="9" name="Group 19"/>
          <p:cNvGrpSpPr/>
          <p:nvPr/>
        </p:nvGrpSpPr>
        <p:grpSpPr>
          <a:xfrm>
            <a:off x="1775520" y="1772816"/>
            <a:ext cx="720080" cy="1944216"/>
            <a:chOff x="251520" y="1781781"/>
            <a:chExt cx="720080" cy="1944216"/>
          </a:xfrm>
          <a:solidFill>
            <a:schemeClr val="bg1">
              <a:lumMod val="65000"/>
            </a:schemeClr>
          </a:solidFill>
        </p:grpSpPr>
        <p:cxnSp>
          <p:nvCxnSpPr>
            <p:cNvPr id="22" name="Straight Connector 21"/>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9" name="Hexagon 18"/>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10" name="Group 20"/>
          <p:cNvGrpSpPr/>
          <p:nvPr/>
        </p:nvGrpSpPr>
        <p:grpSpPr>
          <a:xfrm>
            <a:off x="4007768" y="1772816"/>
            <a:ext cx="720080" cy="1944216"/>
            <a:chOff x="251520" y="1781781"/>
            <a:chExt cx="720080" cy="1944216"/>
          </a:xfrm>
          <a:solidFill>
            <a:schemeClr val="bg1">
              <a:lumMod val="65000"/>
            </a:schemeClr>
          </a:solidFill>
        </p:grpSpPr>
        <p:cxnSp>
          <p:nvCxnSpPr>
            <p:cNvPr id="21" name="Straight Connector 20"/>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3" name="Hexagon 22"/>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13" name="Group 24"/>
          <p:cNvGrpSpPr/>
          <p:nvPr/>
        </p:nvGrpSpPr>
        <p:grpSpPr>
          <a:xfrm>
            <a:off x="6312024" y="1772816"/>
            <a:ext cx="720080" cy="1944216"/>
            <a:chOff x="251520" y="1781781"/>
            <a:chExt cx="720080" cy="1944216"/>
          </a:xfrm>
          <a:solidFill>
            <a:schemeClr val="bg1">
              <a:lumMod val="65000"/>
            </a:schemeClr>
          </a:solidFill>
        </p:grpSpPr>
        <p:cxnSp>
          <p:nvCxnSpPr>
            <p:cNvPr id="25" name="Straight Connector 24"/>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6" name="Hexagon 25"/>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sp>
        <p:nvSpPr>
          <p:cNvPr id="45" name="TextBox 54"/>
          <p:cNvSpPr txBox="1"/>
          <p:nvPr/>
        </p:nvSpPr>
        <p:spPr>
          <a:xfrm>
            <a:off x="1775520"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Assertions</a:t>
            </a:r>
            <a:endParaRPr lang="en-SG" sz="2000" b="1" dirty="0">
              <a:solidFill>
                <a:srgbClr val="FFFF00"/>
              </a:solidFill>
              <a:latin typeface="Calibri"/>
            </a:endParaRPr>
          </a:p>
        </p:txBody>
      </p:sp>
      <p:sp>
        <p:nvSpPr>
          <p:cNvPr id="46" name="TextBox 55"/>
          <p:cNvSpPr txBox="1"/>
          <p:nvPr/>
        </p:nvSpPr>
        <p:spPr>
          <a:xfrm>
            <a:off x="4152079"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Exceptions</a:t>
            </a:r>
            <a:endParaRPr lang="en-SG" sz="2000" b="1" dirty="0">
              <a:solidFill>
                <a:srgbClr val="FFFF00"/>
              </a:solidFill>
              <a:latin typeface="Calibri"/>
            </a:endParaRPr>
          </a:p>
        </p:txBody>
      </p:sp>
      <p:sp>
        <p:nvSpPr>
          <p:cNvPr id="47" name="TextBox 56"/>
          <p:cNvSpPr txBox="1"/>
          <p:nvPr/>
        </p:nvSpPr>
        <p:spPr>
          <a:xfrm>
            <a:off x="6476608"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Logging</a:t>
            </a:r>
            <a:endParaRPr lang="en-SG" sz="2000" b="1" dirty="0">
              <a:solidFill>
                <a:srgbClr val="FFFF00"/>
              </a:solidFill>
              <a:latin typeface="Calibri"/>
            </a:endParaRPr>
          </a:p>
        </p:txBody>
      </p:sp>
    </p:spTree>
    <p:extLst>
      <p:ext uri="{BB962C8B-B14F-4D97-AF65-F5344CB8AC3E}">
        <p14:creationId xmlns:p14="http://schemas.microsoft.com/office/powerpoint/2010/main" val="4071488076"/>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p:cNvGrpSpPr/>
          <p:nvPr/>
        </p:nvGrpSpPr>
        <p:grpSpPr>
          <a:xfrm>
            <a:off x="1616616" y="836713"/>
            <a:ext cx="2103120" cy="3537357"/>
            <a:chOff x="35496" y="1547827"/>
            <a:chExt cx="2232248" cy="4257437"/>
          </a:xfrm>
          <a:effectLst>
            <a:outerShdw blurRad="50800" dist="38100" dir="2700000" algn="tl" rotWithShape="0">
              <a:prstClr val="black">
                <a:alpha val="40000"/>
              </a:prstClr>
            </a:outerShdw>
          </a:effectLst>
        </p:grpSpPr>
        <p:sp>
          <p:nvSpPr>
            <p:cNvPr id="4" name="Rounded Rectangle 3"/>
            <p:cNvSpPr/>
            <p:nvPr/>
          </p:nvSpPr>
          <p:spPr>
            <a:xfrm>
              <a:off x="35496" y="1556792"/>
              <a:ext cx="2232248" cy="4248472"/>
            </a:xfrm>
            <a:prstGeom prst="roundRect">
              <a:avLst>
                <a:gd name="adj" fmla="val 9942"/>
              </a:avLst>
            </a:prstGeom>
            <a:solidFill>
              <a:schemeClr val="accent6">
                <a:lumMod val="40000"/>
                <a:lumOff val="60000"/>
              </a:schemeClr>
            </a:solid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8" name="Round Same Side Corner Rectangle 7"/>
            <p:cNvSpPr/>
            <p:nvPr/>
          </p:nvSpPr>
          <p:spPr>
            <a:xfrm>
              <a:off x="35496" y="1547827"/>
              <a:ext cx="2232248" cy="576064"/>
            </a:xfrm>
            <a:prstGeom prst="round2SameRect">
              <a:avLst>
                <a:gd name="adj1" fmla="val 36898"/>
                <a:gd name="adj2" fmla="val 0"/>
              </a:avLst>
            </a:prstGeom>
            <a:solidFill>
              <a:schemeClr val="accent6">
                <a:lumMod val="75000"/>
              </a:schemeClr>
            </a:solid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sz="1600" b="1" dirty="0">
                  <a:solidFill>
                    <a:prstClr val="white"/>
                  </a:solidFill>
                  <a:latin typeface="Calibri"/>
                </a:rPr>
                <a:t>MISUNDERSTANDINGS</a:t>
              </a:r>
            </a:p>
          </p:txBody>
        </p:sp>
      </p:grpSp>
      <p:grpSp>
        <p:nvGrpSpPr>
          <p:cNvPr id="6" name="Group 9"/>
          <p:cNvGrpSpPr/>
          <p:nvPr/>
        </p:nvGrpSpPr>
        <p:grpSpPr>
          <a:xfrm>
            <a:off x="3901832" y="836713"/>
            <a:ext cx="2103120" cy="3537357"/>
            <a:chOff x="35496" y="1547827"/>
            <a:chExt cx="2232248" cy="4257437"/>
          </a:xfrm>
          <a:effectLst>
            <a:outerShdw blurRad="50800" dist="38100" dir="2700000" algn="tl" rotWithShape="0">
              <a:prstClr val="black">
                <a:alpha val="40000"/>
              </a:prstClr>
            </a:outerShdw>
          </a:effectLst>
        </p:grpSpPr>
        <p:sp>
          <p:nvSpPr>
            <p:cNvPr id="11" name="Rounded Rectangle 10"/>
            <p:cNvSpPr/>
            <p:nvPr/>
          </p:nvSpPr>
          <p:spPr>
            <a:xfrm>
              <a:off x="35496" y="1556792"/>
              <a:ext cx="2232248" cy="4248472"/>
            </a:xfrm>
            <a:prstGeom prst="roundRect">
              <a:avLst>
                <a:gd name="adj" fmla="val 9942"/>
              </a:avLst>
            </a:prstGeom>
            <a:solidFill>
              <a:schemeClr val="accent4">
                <a:lumMod val="40000"/>
                <a:lumOff val="60000"/>
              </a:schemeClr>
            </a:solid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2" name="Round Same Side Corner Rectangle 11"/>
            <p:cNvSpPr/>
            <p:nvPr/>
          </p:nvSpPr>
          <p:spPr>
            <a:xfrm>
              <a:off x="35496" y="1547827"/>
              <a:ext cx="2232248" cy="576064"/>
            </a:xfrm>
            <a:prstGeom prst="round2SameRect">
              <a:avLst>
                <a:gd name="adj1" fmla="val 36898"/>
                <a:gd name="adj2" fmla="val 0"/>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prstClr val="white"/>
                  </a:solidFill>
                  <a:latin typeface="Calibri"/>
                </a:rPr>
                <a:t>MISHAPS</a:t>
              </a:r>
            </a:p>
          </p:txBody>
        </p:sp>
      </p:grpSp>
      <p:grpSp>
        <p:nvGrpSpPr>
          <p:cNvPr id="7" name="Group 12"/>
          <p:cNvGrpSpPr/>
          <p:nvPr/>
        </p:nvGrpSpPr>
        <p:grpSpPr>
          <a:xfrm>
            <a:off x="6187048" y="836713"/>
            <a:ext cx="2103120" cy="3537357"/>
            <a:chOff x="35496" y="1547827"/>
            <a:chExt cx="2232248" cy="4257437"/>
          </a:xfrm>
          <a:effectLst>
            <a:outerShdw blurRad="50800" dist="38100" dir="2700000" algn="tl" rotWithShape="0">
              <a:prstClr val="black">
                <a:alpha val="40000"/>
              </a:prstClr>
            </a:outerShdw>
          </a:effectLst>
        </p:grpSpPr>
        <p:sp>
          <p:nvSpPr>
            <p:cNvPr id="14" name="Rounded Rectangle 13"/>
            <p:cNvSpPr/>
            <p:nvPr/>
          </p:nvSpPr>
          <p:spPr>
            <a:xfrm>
              <a:off x="35496" y="1556792"/>
              <a:ext cx="2232248" cy="4248472"/>
            </a:xfrm>
            <a:prstGeom prst="roundRect">
              <a:avLst>
                <a:gd name="adj" fmla="val 9942"/>
              </a:avLst>
            </a:prstGeom>
            <a:solidFill>
              <a:schemeClr val="accent3">
                <a:lumMod val="40000"/>
                <a:lumOff val="60000"/>
              </a:schemeClr>
            </a:solidFill>
            <a:ln w="38100">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5" name="Round Same Side Corner Rectangle 14"/>
            <p:cNvSpPr/>
            <p:nvPr/>
          </p:nvSpPr>
          <p:spPr>
            <a:xfrm>
              <a:off x="35496" y="1547827"/>
              <a:ext cx="2232248" cy="576064"/>
            </a:xfrm>
            <a:prstGeom prst="round2SameRect">
              <a:avLst>
                <a:gd name="adj1" fmla="val 36898"/>
                <a:gd name="adj2" fmla="val 0"/>
              </a:avLst>
            </a:prstGeom>
            <a:solidFill>
              <a:srgbClr val="006600"/>
            </a:solidFill>
            <a:ln>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prstClr val="white"/>
                  </a:solidFill>
                  <a:latin typeface="Calibri"/>
                </a:rPr>
                <a:t>MYSTERIES</a:t>
              </a:r>
            </a:p>
          </p:txBody>
        </p:sp>
      </p:grpSp>
      <p:grpSp>
        <p:nvGrpSpPr>
          <p:cNvPr id="9" name="Group 19"/>
          <p:cNvGrpSpPr/>
          <p:nvPr/>
        </p:nvGrpSpPr>
        <p:grpSpPr>
          <a:xfrm>
            <a:off x="1775520" y="1772816"/>
            <a:ext cx="720080" cy="1944216"/>
            <a:chOff x="251520" y="1781781"/>
            <a:chExt cx="720080" cy="1944216"/>
          </a:xfrm>
          <a:solidFill>
            <a:schemeClr val="bg1">
              <a:lumMod val="65000"/>
            </a:schemeClr>
          </a:solidFill>
        </p:grpSpPr>
        <p:cxnSp>
          <p:nvCxnSpPr>
            <p:cNvPr id="22" name="Straight Connector 21"/>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9" name="Hexagon 18"/>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10" name="Group 20"/>
          <p:cNvGrpSpPr/>
          <p:nvPr/>
        </p:nvGrpSpPr>
        <p:grpSpPr>
          <a:xfrm>
            <a:off x="4007768" y="1772816"/>
            <a:ext cx="720080" cy="1944216"/>
            <a:chOff x="251520" y="1781781"/>
            <a:chExt cx="720080" cy="1944216"/>
          </a:xfrm>
          <a:solidFill>
            <a:schemeClr val="bg1">
              <a:lumMod val="65000"/>
            </a:schemeClr>
          </a:solidFill>
        </p:grpSpPr>
        <p:cxnSp>
          <p:nvCxnSpPr>
            <p:cNvPr id="21" name="Straight Connector 20"/>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3" name="Hexagon 22"/>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13" name="Group 24"/>
          <p:cNvGrpSpPr/>
          <p:nvPr/>
        </p:nvGrpSpPr>
        <p:grpSpPr>
          <a:xfrm>
            <a:off x="6312024" y="1772816"/>
            <a:ext cx="720080" cy="1944216"/>
            <a:chOff x="251520" y="1781781"/>
            <a:chExt cx="720080" cy="1944216"/>
          </a:xfrm>
          <a:solidFill>
            <a:schemeClr val="bg1">
              <a:lumMod val="65000"/>
            </a:schemeClr>
          </a:solidFill>
        </p:grpSpPr>
        <p:cxnSp>
          <p:nvCxnSpPr>
            <p:cNvPr id="25" name="Straight Connector 24"/>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6" name="Hexagon 25"/>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3" name="Group 2"/>
          <p:cNvGrpSpPr/>
          <p:nvPr/>
        </p:nvGrpSpPr>
        <p:grpSpPr>
          <a:xfrm>
            <a:off x="8463810" y="836713"/>
            <a:ext cx="2111575" cy="3537357"/>
            <a:chOff x="6939809" y="836712"/>
            <a:chExt cx="2111575" cy="3537357"/>
          </a:xfrm>
        </p:grpSpPr>
        <p:grpSp>
          <p:nvGrpSpPr>
            <p:cNvPr id="2" name="Group 15"/>
            <p:cNvGrpSpPr/>
            <p:nvPr/>
          </p:nvGrpSpPr>
          <p:grpSpPr>
            <a:xfrm>
              <a:off x="6948264" y="836712"/>
              <a:ext cx="2103120" cy="3537357"/>
              <a:chOff x="35496" y="1547827"/>
              <a:chExt cx="2232248" cy="4257437"/>
            </a:xfrm>
            <a:effectLst>
              <a:outerShdw blurRad="50800" dist="38100" dir="2700000" algn="tl" rotWithShape="0">
                <a:prstClr val="black">
                  <a:alpha val="40000"/>
                </a:prstClr>
              </a:outerShdw>
            </a:effectLst>
          </p:grpSpPr>
          <p:sp>
            <p:nvSpPr>
              <p:cNvPr id="17" name="Rounded Rectangle 16"/>
              <p:cNvSpPr/>
              <p:nvPr/>
            </p:nvSpPr>
            <p:spPr>
              <a:xfrm>
                <a:off x="35496" y="1556792"/>
                <a:ext cx="2232248" cy="4248472"/>
              </a:xfrm>
              <a:prstGeom prst="roundRect">
                <a:avLst>
                  <a:gd name="adj" fmla="val 9942"/>
                </a:avLst>
              </a:prstGeom>
              <a:solidFill>
                <a:schemeClr val="accent2">
                  <a:lumMod val="40000"/>
                  <a:lumOff val="6000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8" name="Round Same Side Corner Rectangle 17"/>
              <p:cNvSpPr/>
              <p:nvPr/>
            </p:nvSpPr>
            <p:spPr>
              <a:xfrm>
                <a:off x="35496" y="1547827"/>
                <a:ext cx="2232248" cy="576064"/>
              </a:xfrm>
              <a:prstGeom prst="round2SameRect">
                <a:avLst>
                  <a:gd name="adj1" fmla="val 36898"/>
                  <a:gd name="adj2" fmla="val 0"/>
                </a:avLst>
              </a:prstGeom>
              <a:solidFill>
                <a:srgbClr val="C00000"/>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srgbClr val="FFFF00"/>
                    </a:solidFill>
                    <a:latin typeface="Calibri"/>
                  </a:rPr>
                  <a:t>MISUSE</a:t>
                </a:r>
              </a:p>
            </p:txBody>
          </p:sp>
        </p:grpSp>
        <p:grpSp>
          <p:nvGrpSpPr>
            <p:cNvPr id="24" name="Group 27"/>
            <p:cNvGrpSpPr/>
            <p:nvPr/>
          </p:nvGrpSpPr>
          <p:grpSpPr>
            <a:xfrm rot="4330099">
              <a:off x="7551877" y="2089203"/>
              <a:ext cx="720080" cy="1944216"/>
              <a:chOff x="251520" y="1781781"/>
              <a:chExt cx="720080" cy="1944216"/>
            </a:xfrm>
          </p:grpSpPr>
          <p:cxnSp>
            <p:nvCxnSpPr>
              <p:cNvPr id="27" name="Straight Connector 26"/>
              <p:cNvCxnSpPr/>
              <p:nvPr/>
            </p:nvCxnSpPr>
            <p:spPr>
              <a:xfrm>
                <a:off x="611560" y="2357845"/>
                <a:ext cx="0" cy="1368152"/>
              </a:xfrm>
              <a:prstGeom prst="line">
                <a:avLst/>
              </a:prstGeom>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8" name="Hexagon 27"/>
              <p:cNvSpPr/>
              <p:nvPr/>
            </p:nvSpPr>
            <p:spPr>
              <a:xfrm>
                <a:off x="251520" y="1781781"/>
                <a:ext cx="720080" cy="576064"/>
              </a:xfrm>
              <a:prstGeom prst="hexagon">
                <a:avLst/>
              </a:prstGeom>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sp>
        <p:nvSpPr>
          <p:cNvPr id="53" name="TextBox 54"/>
          <p:cNvSpPr txBox="1"/>
          <p:nvPr/>
        </p:nvSpPr>
        <p:spPr>
          <a:xfrm>
            <a:off x="1775520"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Assertions</a:t>
            </a:r>
            <a:endParaRPr lang="en-SG" sz="2000" b="1" dirty="0">
              <a:solidFill>
                <a:srgbClr val="FFFF00"/>
              </a:solidFill>
              <a:latin typeface="Calibri"/>
            </a:endParaRPr>
          </a:p>
        </p:txBody>
      </p:sp>
      <p:sp>
        <p:nvSpPr>
          <p:cNvPr id="54" name="TextBox 55"/>
          <p:cNvSpPr txBox="1"/>
          <p:nvPr/>
        </p:nvSpPr>
        <p:spPr>
          <a:xfrm>
            <a:off x="4152079"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Exceptions</a:t>
            </a:r>
            <a:endParaRPr lang="en-SG" sz="2000" b="1" dirty="0">
              <a:solidFill>
                <a:srgbClr val="FFFF00"/>
              </a:solidFill>
              <a:latin typeface="Calibri"/>
            </a:endParaRPr>
          </a:p>
        </p:txBody>
      </p:sp>
      <p:sp>
        <p:nvSpPr>
          <p:cNvPr id="55" name="TextBox 56"/>
          <p:cNvSpPr txBox="1"/>
          <p:nvPr/>
        </p:nvSpPr>
        <p:spPr>
          <a:xfrm>
            <a:off x="6476608"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Logging</a:t>
            </a:r>
            <a:endParaRPr lang="en-SG" sz="2000" b="1" dirty="0">
              <a:solidFill>
                <a:srgbClr val="FFFF00"/>
              </a:solidFill>
              <a:latin typeface="Calibri"/>
            </a:endParaRPr>
          </a:p>
        </p:txBody>
      </p:sp>
    </p:spTree>
    <p:extLst>
      <p:ext uri="{BB962C8B-B14F-4D97-AF65-F5344CB8AC3E}">
        <p14:creationId xmlns:p14="http://schemas.microsoft.com/office/powerpoint/2010/main" val="429093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p:nvPr/>
        </p:nvGrpSpPr>
        <p:grpSpPr>
          <a:xfrm>
            <a:off x="1616616" y="836713"/>
            <a:ext cx="2103120" cy="3537357"/>
            <a:chOff x="35496" y="1547827"/>
            <a:chExt cx="2232248" cy="4257437"/>
          </a:xfrm>
          <a:effectLst>
            <a:outerShdw blurRad="50800" dist="38100" dir="2700000" algn="tl" rotWithShape="0">
              <a:prstClr val="black">
                <a:alpha val="40000"/>
              </a:prstClr>
            </a:outerShdw>
          </a:effectLst>
        </p:grpSpPr>
        <p:sp>
          <p:nvSpPr>
            <p:cNvPr id="4" name="Rounded Rectangle 3"/>
            <p:cNvSpPr/>
            <p:nvPr/>
          </p:nvSpPr>
          <p:spPr>
            <a:xfrm>
              <a:off x="35496" y="1556792"/>
              <a:ext cx="2232248" cy="4248472"/>
            </a:xfrm>
            <a:prstGeom prst="roundRect">
              <a:avLst>
                <a:gd name="adj" fmla="val 9942"/>
              </a:avLst>
            </a:prstGeom>
            <a:solidFill>
              <a:schemeClr val="accent6">
                <a:lumMod val="40000"/>
                <a:lumOff val="60000"/>
              </a:schemeClr>
            </a:solidFill>
            <a:ln w="38100">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8" name="Round Same Side Corner Rectangle 7"/>
            <p:cNvSpPr/>
            <p:nvPr/>
          </p:nvSpPr>
          <p:spPr>
            <a:xfrm>
              <a:off x="35496" y="1547827"/>
              <a:ext cx="2232248" cy="576064"/>
            </a:xfrm>
            <a:prstGeom prst="round2SameRect">
              <a:avLst>
                <a:gd name="adj1" fmla="val 36898"/>
                <a:gd name="adj2" fmla="val 0"/>
              </a:avLst>
            </a:prstGeom>
            <a:solidFill>
              <a:schemeClr val="accent6">
                <a:lumMod val="75000"/>
              </a:schemeClr>
            </a:solidFill>
            <a:ln>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defRPr/>
              </a:pPr>
              <a:r>
                <a:rPr lang="en-US" sz="1600" b="1" dirty="0">
                  <a:solidFill>
                    <a:prstClr val="white"/>
                  </a:solidFill>
                  <a:latin typeface="Calibri"/>
                </a:rPr>
                <a:t>MISUNDERSTANDINGS</a:t>
              </a:r>
            </a:p>
          </p:txBody>
        </p:sp>
      </p:grpSp>
      <p:grpSp>
        <p:nvGrpSpPr>
          <p:cNvPr id="5" name="Group 9"/>
          <p:cNvGrpSpPr/>
          <p:nvPr/>
        </p:nvGrpSpPr>
        <p:grpSpPr>
          <a:xfrm>
            <a:off x="3901832" y="836713"/>
            <a:ext cx="2103120" cy="3537357"/>
            <a:chOff x="35496" y="1547827"/>
            <a:chExt cx="2232248" cy="4257437"/>
          </a:xfrm>
          <a:effectLst>
            <a:outerShdw blurRad="50800" dist="38100" dir="2700000" algn="tl" rotWithShape="0">
              <a:prstClr val="black">
                <a:alpha val="40000"/>
              </a:prstClr>
            </a:outerShdw>
          </a:effectLst>
        </p:grpSpPr>
        <p:sp>
          <p:nvSpPr>
            <p:cNvPr id="11" name="Rounded Rectangle 10"/>
            <p:cNvSpPr/>
            <p:nvPr/>
          </p:nvSpPr>
          <p:spPr>
            <a:xfrm>
              <a:off x="35496" y="1556792"/>
              <a:ext cx="2232248" cy="4248472"/>
            </a:xfrm>
            <a:prstGeom prst="roundRect">
              <a:avLst>
                <a:gd name="adj" fmla="val 9942"/>
              </a:avLst>
            </a:prstGeom>
            <a:solidFill>
              <a:schemeClr val="accent4">
                <a:lumMod val="40000"/>
                <a:lumOff val="60000"/>
              </a:schemeClr>
            </a:solidFill>
            <a:ln w="381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2" name="Round Same Side Corner Rectangle 11"/>
            <p:cNvSpPr/>
            <p:nvPr/>
          </p:nvSpPr>
          <p:spPr>
            <a:xfrm>
              <a:off x="35496" y="1547827"/>
              <a:ext cx="2232248" cy="576064"/>
            </a:xfrm>
            <a:prstGeom prst="round2SameRect">
              <a:avLst>
                <a:gd name="adj1" fmla="val 36898"/>
                <a:gd name="adj2" fmla="val 0"/>
              </a:avLst>
            </a:prstGeom>
            <a:solidFill>
              <a:srgbClr val="7030A0"/>
            </a:solidFill>
            <a:ln>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prstClr val="white"/>
                  </a:solidFill>
                  <a:latin typeface="Calibri"/>
                </a:rPr>
                <a:t>MISHAPS</a:t>
              </a:r>
            </a:p>
          </p:txBody>
        </p:sp>
      </p:grpSp>
      <p:grpSp>
        <p:nvGrpSpPr>
          <p:cNvPr id="6" name="Group 12"/>
          <p:cNvGrpSpPr/>
          <p:nvPr/>
        </p:nvGrpSpPr>
        <p:grpSpPr>
          <a:xfrm>
            <a:off x="6187048" y="836713"/>
            <a:ext cx="2103120" cy="3537357"/>
            <a:chOff x="35496" y="1547827"/>
            <a:chExt cx="2232248" cy="4257437"/>
          </a:xfrm>
          <a:effectLst>
            <a:outerShdw blurRad="50800" dist="38100" dir="2700000" algn="tl" rotWithShape="0">
              <a:prstClr val="black">
                <a:alpha val="40000"/>
              </a:prstClr>
            </a:outerShdw>
          </a:effectLst>
        </p:grpSpPr>
        <p:sp>
          <p:nvSpPr>
            <p:cNvPr id="14" name="Rounded Rectangle 13"/>
            <p:cNvSpPr/>
            <p:nvPr/>
          </p:nvSpPr>
          <p:spPr>
            <a:xfrm>
              <a:off x="35496" y="1556792"/>
              <a:ext cx="2232248" cy="4248472"/>
            </a:xfrm>
            <a:prstGeom prst="roundRect">
              <a:avLst>
                <a:gd name="adj" fmla="val 9942"/>
              </a:avLst>
            </a:prstGeom>
            <a:solidFill>
              <a:schemeClr val="accent3">
                <a:lumMod val="40000"/>
                <a:lumOff val="60000"/>
              </a:schemeClr>
            </a:solidFill>
            <a:ln w="38100">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5" name="Round Same Side Corner Rectangle 14"/>
            <p:cNvSpPr/>
            <p:nvPr/>
          </p:nvSpPr>
          <p:spPr>
            <a:xfrm>
              <a:off x="35496" y="1547827"/>
              <a:ext cx="2232248" cy="576064"/>
            </a:xfrm>
            <a:prstGeom prst="round2SameRect">
              <a:avLst>
                <a:gd name="adj1" fmla="val 36898"/>
                <a:gd name="adj2" fmla="val 0"/>
              </a:avLst>
            </a:prstGeom>
            <a:solidFill>
              <a:srgbClr val="006600"/>
            </a:solidFill>
            <a:ln>
              <a:solidFill>
                <a:srgbClr val="006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prstClr val="white"/>
                  </a:solidFill>
                  <a:latin typeface="Calibri"/>
                </a:rPr>
                <a:t>MYSTERIES</a:t>
              </a:r>
            </a:p>
          </p:txBody>
        </p:sp>
      </p:grpSp>
      <p:grpSp>
        <p:nvGrpSpPr>
          <p:cNvPr id="7" name="Group 15"/>
          <p:cNvGrpSpPr/>
          <p:nvPr/>
        </p:nvGrpSpPr>
        <p:grpSpPr>
          <a:xfrm>
            <a:off x="8472264" y="836713"/>
            <a:ext cx="2103120" cy="3537357"/>
            <a:chOff x="35496" y="1547827"/>
            <a:chExt cx="2232248" cy="4257437"/>
          </a:xfrm>
          <a:effectLst>
            <a:outerShdw blurRad="50800" dist="38100" dir="2700000" algn="tl" rotWithShape="0">
              <a:prstClr val="black">
                <a:alpha val="40000"/>
              </a:prstClr>
            </a:outerShdw>
          </a:effectLst>
        </p:grpSpPr>
        <p:sp>
          <p:nvSpPr>
            <p:cNvPr id="17" name="Rounded Rectangle 16"/>
            <p:cNvSpPr/>
            <p:nvPr/>
          </p:nvSpPr>
          <p:spPr>
            <a:xfrm>
              <a:off x="35496" y="1556792"/>
              <a:ext cx="2232248" cy="4248472"/>
            </a:xfrm>
            <a:prstGeom prst="roundRect">
              <a:avLst>
                <a:gd name="adj" fmla="val 9942"/>
              </a:avLst>
            </a:prstGeom>
            <a:solidFill>
              <a:schemeClr val="accent2">
                <a:lumMod val="40000"/>
                <a:lumOff val="60000"/>
              </a:schemeClr>
            </a:solidFill>
            <a:ln w="3810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a:endParaRPr>
            </a:p>
          </p:txBody>
        </p:sp>
        <p:sp>
          <p:nvSpPr>
            <p:cNvPr id="18" name="Round Same Side Corner Rectangle 17"/>
            <p:cNvSpPr/>
            <p:nvPr/>
          </p:nvSpPr>
          <p:spPr>
            <a:xfrm>
              <a:off x="35496" y="1547827"/>
              <a:ext cx="2232248" cy="576064"/>
            </a:xfrm>
            <a:prstGeom prst="round2SameRect">
              <a:avLst>
                <a:gd name="adj1" fmla="val 36898"/>
                <a:gd name="adj2" fmla="val 0"/>
              </a:avLst>
            </a:prstGeom>
            <a:solidFill>
              <a:srgbClr val="C00000"/>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dirty="0">
                  <a:solidFill>
                    <a:prstClr val="white"/>
                  </a:solidFill>
                  <a:latin typeface="Calibri"/>
                </a:rPr>
                <a:t>MISUSE</a:t>
              </a:r>
            </a:p>
          </p:txBody>
        </p:sp>
      </p:grpSp>
      <p:grpSp>
        <p:nvGrpSpPr>
          <p:cNvPr id="9" name="Group 19"/>
          <p:cNvGrpSpPr/>
          <p:nvPr/>
        </p:nvGrpSpPr>
        <p:grpSpPr>
          <a:xfrm>
            <a:off x="1775520" y="1772816"/>
            <a:ext cx="720080" cy="1944216"/>
            <a:chOff x="251520" y="1781781"/>
            <a:chExt cx="720080" cy="1944216"/>
          </a:xfrm>
          <a:solidFill>
            <a:schemeClr val="bg1">
              <a:lumMod val="65000"/>
            </a:schemeClr>
          </a:solidFill>
        </p:grpSpPr>
        <p:cxnSp>
          <p:nvCxnSpPr>
            <p:cNvPr id="22" name="Straight Connector 21"/>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19" name="Hexagon 18"/>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10" name="Group 20"/>
          <p:cNvGrpSpPr/>
          <p:nvPr/>
        </p:nvGrpSpPr>
        <p:grpSpPr>
          <a:xfrm>
            <a:off x="4007768" y="1772816"/>
            <a:ext cx="720080" cy="1944216"/>
            <a:chOff x="251520" y="1781781"/>
            <a:chExt cx="720080" cy="1944216"/>
          </a:xfrm>
          <a:solidFill>
            <a:schemeClr val="bg1">
              <a:lumMod val="65000"/>
            </a:schemeClr>
          </a:solidFill>
        </p:grpSpPr>
        <p:cxnSp>
          <p:nvCxnSpPr>
            <p:cNvPr id="23" name="Straight Connector 22"/>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4" name="Hexagon 23"/>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13" name="Group 24"/>
          <p:cNvGrpSpPr/>
          <p:nvPr/>
        </p:nvGrpSpPr>
        <p:grpSpPr>
          <a:xfrm>
            <a:off x="6312024" y="1772816"/>
            <a:ext cx="720080" cy="1944216"/>
            <a:chOff x="251520" y="1781781"/>
            <a:chExt cx="720080" cy="1944216"/>
          </a:xfrm>
          <a:solidFill>
            <a:schemeClr val="bg1">
              <a:lumMod val="65000"/>
            </a:schemeClr>
          </a:solidFill>
        </p:grpSpPr>
        <p:cxnSp>
          <p:nvCxnSpPr>
            <p:cNvPr id="26" name="Straight Connector 25"/>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27" name="Hexagon 26"/>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grpSp>
        <p:nvGrpSpPr>
          <p:cNvPr id="16" name="Group 27"/>
          <p:cNvGrpSpPr/>
          <p:nvPr/>
        </p:nvGrpSpPr>
        <p:grpSpPr>
          <a:xfrm rot="4330099">
            <a:off x="9075877" y="2089203"/>
            <a:ext cx="720080" cy="1944216"/>
            <a:chOff x="251520" y="1781781"/>
            <a:chExt cx="720080" cy="1944216"/>
          </a:xfrm>
          <a:solidFill>
            <a:schemeClr val="bg1">
              <a:lumMod val="65000"/>
            </a:schemeClr>
          </a:solidFill>
        </p:grpSpPr>
        <p:cxnSp>
          <p:nvCxnSpPr>
            <p:cNvPr id="29" name="Straight Connector 28"/>
            <p:cNvCxnSpPr/>
            <p:nvPr/>
          </p:nvCxnSpPr>
          <p:spPr>
            <a:xfrm>
              <a:off x="611560" y="2357845"/>
              <a:ext cx="0" cy="1368152"/>
            </a:xfrm>
            <a:prstGeom prst="line">
              <a:avLst/>
            </a:prstGeom>
            <a:grpFill/>
            <a:ln>
              <a:solidFill>
                <a:schemeClr val="bg1">
                  <a:lumMod val="50000"/>
                </a:schemeClr>
              </a:solidFill>
            </a:ln>
            <a:effectLst>
              <a:outerShdw blurRad="50800" dist="38100" dir="2700000" algn="tl"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30" name="Hexagon 29"/>
            <p:cNvSpPr/>
            <p:nvPr/>
          </p:nvSpPr>
          <p:spPr>
            <a:xfrm>
              <a:off x="251520" y="1781781"/>
              <a:ext cx="720080" cy="576064"/>
            </a:xfrm>
            <a:prstGeom prst="hexagon">
              <a:avLst/>
            </a:prstGeom>
            <a:grp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defRPr/>
              </a:pPr>
              <a:r>
                <a:rPr lang="en-US" sz="1400" b="1" dirty="0">
                  <a:solidFill>
                    <a:prstClr val="white"/>
                  </a:solidFill>
                  <a:latin typeface="Calibri"/>
                </a:rPr>
                <a:t>GO!</a:t>
              </a:r>
            </a:p>
          </p:txBody>
        </p:sp>
      </p:grpSp>
      <p:sp>
        <p:nvSpPr>
          <p:cNvPr id="55" name="TextBox 54"/>
          <p:cNvSpPr txBox="1"/>
          <p:nvPr/>
        </p:nvSpPr>
        <p:spPr>
          <a:xfrm>
            <a:off x="1775520"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Assertions</a:t>
            </a:r>
            <a:endParaRPr lang="en-SG" sz="2000" b="1" dirty="0">
              <a:solidFill>
                <a:srgbClr val="FFFF00"/>
              </a:solidFill>
              <a:latin typeface="Calibri"/>
            </a:endParaRPr>
          </a:p>
        </p:txBody>
      </p:sp>
      <p:sp>
        <p:nvSpPr>
          <p:cNvPr id="56" name="TextBox 55"/>
          <p:cNvSpPr txBox="1"/>
          <p:nvPr/>
        </p:nvSpPr>
        <p:spPr>
          <a:xfrm>
            <a:off x="4152079"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Exceptions</a:t>
            </a:r>
            <a:endParaRPr lang="en-SG" sz="2000" b="1" dirty="0">
              <a:solidFill>
                <a:srgbClr val="FFFF00"/>
              </a:solidFill>
              <a:latin typeface="Calibri"/>
            </a:endParaRPr>
          </a:p>
        </p:txBody>
      </p:sp>
      <p:sp>
        <p:nvSpPr>
          <p:cNvPr id="57" name="TextBox 56"/>
          <p:cNvSpPr txBox="1"/>
          <p:nvPr/>
        </p:nvSpPr>
        <p:spPr>
          <a:xfrm>
            <a:off x="6476608"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Logging</a:t>
            </a:r>
            <a:endParaRPr lang="en-SG" sz="2000" b="1" dirty="0">
              <a:solidFill>
                <a:srgbClr val="FFFF00"/>
              </a:solidFill>
              <a:latin typeface="Calibri"/>
            </a:endParaRPr>
          </a:p>
        </p:txBody>
      </p:sp>
      <p:sp>
        <p:nvSpPr>
          <p:cNvPr id="58" name="TextBox 57"/>
          <p:cNvSpPr txBox="1"/>
          <p:nvPr/>
        </p:nvSpPr>
        <p:spPr>
          <a:xfrm>
            <a:off x="8853167" y="4651544"/>
            <a:ext cx="1524000" cy="400110"/>
          </a:xfrm>
          <a:prstGeom prst="rect">
            <a:avLst/>
          </a:prstGeom>
          <a:noFill/>
        </p:spPr>
        <p:txBody>
          <a:bodyPr wrap="square" rtlCol="0">
            <a:spAutoFit/>
          </a:bodyPr>
          <a:lstStyle/>
          <a:p>
            <a:pPr>
              <a:defRPr/>
            </a:pPr>
            <a:r>
              <a:rPr lang="en-US" sz="2000" b="1" dirty="0">
                <a:solidFill>
                  <a:srgbClr val="FFFF00"/>
                </a:solidFill>
                <a:latin typeface="Calibri"/>
              </a:rPr>
              <a:t>Defensive</a:t>
            </a:r>
            <a:endParaRPr lang="en-SG" sz="2000" b="1" dirty="0">
              <a:solidFill>
                <a:srgbClr val="FFFF00"/>
              </a:solidFill>
              <a:latin typeface="Calibri"/>
            </a:endParaRPr>
          </a:p>
        </p:txBody>
      </p:sp>
      <p:sp>
        <p:nvSpPr>
          <p:cNvPr id="20" name="Rectangle 19"/>
          <p:cNvSpPr/>
          <p:nvPr/>
        </p:nvSpPr>
        <p:spPr>
          <a:xfrm>
            <a:off x="8468630" y="5075935"/>
            <a:ext cx="1798417" cy="707886"/>
          </a:xfrm>
          <a:prstGeom prst="rect">
            <a:avLst/>
          </a:prstGeom>
        </p:spPr>
        <p:txBody>
          <a:bodyPr wrap="square">
            <a:spAutoFit/>
          </a:bodyPr>
          <a:lstStyle/>
          <a:p>
            <a:pPr marL="341313" algn="ctr"/>
            <a:r>
              <a:rPr lang="en-US" sz="2000" dirty="0">
                <a:solidFill>
                  <a:schemeClr val="bg1"/>
                </a:solidFill>
              </a:rPr>
              <a:t>Other three plus more!</a:t>
            </a:r>
          </a:p>
        </p:txBody>
      </p:sp>
      <p:sp>
        <p:nvSpPr>
          <p:cNvPr id="64" name="Rectangle 63"/>
          <p:cNvSpPr/>
          <p:nvPr/>
        </p:nvSpPr>
        <p:spPr>
          <a:xfrm>
            <a:off x="2534232" y="6104058"/>
            <a:ext cx="5966249" cy="584775"/>
          </a:xfrm>
          <a:prstGeom prst="rect">
            <a:avLst/>
          </a:prstGeom>
        </p:spPr>
        <p:txBody>
          <a:bodyPr wrap="none">
            <a:spAutoFit/>
          </a:bodyPr>
          <a:lstStyle/>
          <a:p>
            <a:pPr marL="341313" algn="ctr"/>
            <a:r>
              <a:rPr lang="en-US" sz="3200" dirty="0">
                <a:solidFill>
                  <a:srgbClr val="FFFF00"/>
                </a:solidFill>
              </a:rPr>
              <a:t>Use all four in your own </a:t>
            </a:r>
            <a:r>
              <a:rPr lang="en-US" sz="3200" dirty="0" err="1">
                <a:solidFill>
                  <a:srgbClr val="FFFF00"/>
                </a:solidFill>
              </a:rPr>
              <a:t>tP</a:t>
            </a:r>
            <a:r>
              <a:rPr lang="en-US" sz="3200" dirty="0">
                <a:solidFill>
                  <a:srgbClr val="FFFF00"/>
                </a:solidFill>
              </a:rPr>
              <a:t> code!</a:t>
            </a:r>
          </a:p>
        </p:txBody>
      </p:sp>
    </p:spTree>
    <p:extLst>
      <p:ext uri="{BB962C8B-B14F-4D97-AF65-F5344CB8AC3E}">
        <p14:creationId xmlns:p14="http://schemas.microsoft.com/office/powerpoint/2010/main" val="4148596894"/>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20" grpId="0"/>
      <p:bldP spid="6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8256" y="1905000"/>
            <a:ext cx="4343400" cy="381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111637"/>
      </p:ext>
    </p:extLst>
  </p:cSld>
  <p:clrMapOvr>
    <a:masterClrMapping/>
  </p:clrMapOvr>
  <p:transition>
    <p:push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2173" y="205042"/>
            <a:ext cx="7620000" cy="736167"/>
          </a:xfrm>
        </p:spPr>
        <p:txBody>
          <a:bodyPr>
            <a:normAutofit/>
          </a:bodyPr>
          <a:lstStyle/>
          <a:p>
            <a:r>
              <a:rPr lang="en-US" sz="2800" dirty="0"/>
              <a:t>Which statements about this CCD are correct?</a:t>
            </a:r>
          </a:p>
        </p:txBody>
      </p:sp>
      <p:sp>
        <p:nvSpPr>
          <p:cNvPr id="4" name="Content Placeholder 3"/>
          <p:cNvSpPr>
            <a:spLocks noGrp="1"/>
          </p:cNvSpPr>
          <p:nvPr>
            <p:ph idx="1"/>
          </p:nvPr>
        </p:nvSpPr>
        <p:spPr>
          <a:xfrm>
            <a:off x="1876392" y="3617820"/>
            <a:ext cx="8029608" cy="3163981"/>
          </a:xfrm>
        </p:spPr>
        <p:txBody>
          <a:bodyPr>
            <a:normAutofit fontScale="77500" lnSpcReduction="20000"/>
          </a:bodyPr>
          <a:lstStyle/>
          <a:p>
            <a:pPr marL="457200" indent="-457200">
              <a:buFont typeface="Wingdings" panose="05000000000000000000" pitchFamily="2" charset="2"/>
              <a:buChar char="q"/>
            </a:pPr>
            <a:r>
              <a:rPr lang="en-US" dirty="0">
                <a:solidFill>
                  <a:schemeClr val="tx1"/>
                </a:solidFill>
              </a:rPr>
              <a:t>A. </a:t>
            </a:r>
            <a:r>
              <a:rPr lang="en-US" dirty="0"/>
              <a:t>The </a:t>
            </a:r>
            <a:r>
              <a:rPr lang="en-US" sz="2400" dirty="0">
                <a:solidFill>
                  <a:srgbClr val="FFFF00"/>
                </a:solidFill>
                <a:latin typeface="Consolas" panose="020B0609020204030204" pitchFamily="49" charset="0"/>
              </a:rPr>
              <a:t>instructors</a:t>
            </a:r>
            <a:r>
              <a:rPr lang="en-US" sz="2400" dirty="0">
                <a:solidFill>
                  <a:srgbClr val="FFFF00"/>
                </a:solidFill>
              </a:rPr>
              <a:t> </a:t>
            </a:r>
            <a:r>
              <a:rPr lang="en-US" dirty="0"/>
              <a:t>variable in the </a:t>
            </a:r>
            <a:r>
              <a:rPr lang="en-US" sz="2400" dirty="0">
                <a:solidFill>
                  <a:srgbClr val="FFFF00"/>
                </a:solidFill>
                <a:latin typeface="Consolas" panose="020B0609020204030204" pitchFamily="49" charset="0"/>
              </a:rPr>
              <a:t>Course</a:t>
            </a:r>
            <a:r>
              <a:rPr lang="en-US" dirty="0"/>
              <a:t> class can be of type </a:t>
            </a:r>
            <a:r>
              <a:rPr lang="en-US" sz="2400" dirty="0" err="1">
                <a:solidFill>
                  <a:srgbClr val="FFFF00"/>
                </a:solidFill>
                <a:latin typeface="Consolas" panose="020B0609020204030204" pitchFamily="49" charset="0"/>
              </a:rPr>
              <a:t>ArrayList</a:t>
            </a:r>
            <a:r>
              <a:rPr lang="en-US" sz="2400" dirty="0">
                <a:solidFill>
                  <a:srgbClr val="FFFF00"/>
                </a:solidFill>
                <a:latin typeface="Consolas" panose="020B0609020204030204" pitchFamily="49" charset="0"/>
              </a:rPr>
              <a:t>&lt;Instructor&gt;</a:t>
            </a:r>
          </a:p>
          <a:p>
            <a:pPr marL="457200" indent="-457200">
              <a:buFont typeface="Wingdings" panose="05000000000000000000" pitchFamily="2" charset="2"/>
              <a:buChar char="q"/>
            </a:pPr>
            <a:r>
              <a:rPr lang="en-US" dirty="0">
                <a:solidFill>
                  <a:schemeClr val="tx1"/>
                </a:solidFill>
              </a:rPr>
              <a:t>B. </a:t>
            </a:r>
            <a:r>
              <a:rPr lang="en-US" dirty="0"/>
              <a:t>The </a:t>
            </a:r>
            <a:r>
              <a:rPr lang="en-US" sz="2400" dirty="0">
                <a:solidFill>
                  <a:srgbClr val="FFFF00"/>
                </a:solidFill>
                <a:latin typeface="Consolas" panose="020B0609020204030204" pitchFamily="49" charset="0"/>
              </a:rPr>
              <a:t>Course</a:t>
            </a:r>
            <a:r>
              <a:rPr lang="en-US" dirty="0"/>
              <a:t> class can have methods to add students to a specific course.</a:t>
            </a:r>
          </a:p>
          <a:p>
            <a:pPr marL="457200" indent="-457200">
              <a:buFont typeface="Wingdings" panose="05000000000000000000" pitchFamily="2" charset="2"/>
              <a:buChar char="q"/>
            </a:pPr>
            <a:r>
              <a:rPr lang="en-US" dirty="0">
                <a:solidFill>
                  <a:schemeClr val="tx1"/>
                </a:solidFill>
              </a:rPr>
              <a:t>C. </a:t>
            </a:r>
            <a:r>
              <a:rPr lang="en-US" dirty="0"/>
              <a:t>There are alternative designs that can be more efficient to implement.</a:t>
            </a:r>
          </a:p>
          <a:p>
            <a:pPr marL="457200" indent="-457200">
              <a:buFont typeface="Wingdings" panose="05000000000000000000" pitchFamily="2" charset="2"/>
              <a:buChar char="q"/>
            </a:pPr>
            <a:r>
              <a:rPr lang="en-US" dirty="0">
                <a:solidFill>
                  <a:schemeClr val="tx1"/>
                </a:solidFill>
              </a:rPr>
              <a:t>D. </a:t>
            </a:r>
            <a:r>
              <a:rPr lang="en-US" dirty="0"/>
              <a:t>Although not shown in the diagram, it is likely the </a:t>
            </a:r>
            <a:r>
              <a:rPr lang="en-US" sz="2500" dirty="0">
                <a:solidFill>
                  <a:srgbClr val="FFFF00"/>
                </a:solidFill>
                <a:latin typeface="Consolas" panose="020B0609020204030204" pitchFamily="49" charset="0"/>
              </a:rPr>
              <a:t>Student</a:t>
            </a:r>
            <a:r>
              <a:rPr lang="en-US" dirty="0"/>
              <a:t> class has attributes such as name, student number, gender etc.</a:t>
            </a:r>
          </a:p>
          <a:p>
            <a:pPr marL="457200" indent="-457200">
              <a:buFont typeface="Wingdings" panose="05000000000000000000" pitchFamily="2" charset="2"/>
              <a:buChar char="q"/>
            </a:pPr>
            <a:r>
              <a:rPr lang="en-US" dirty="0">
                <a:solidFill>
                  <a:schemeClr val="tx1"/>
                </a:solidFill>
              </a:rPr>
              <a:t>E. </a:t>
            </a:r>
            <a:r>
              <a:rPr lang="en-US" dirty="0"/>
              <a:t>Instructor objects can play the </a:t>
            </a:r>
            <a:r>
              <a:rPr lang="en-US" i="1" dirty="0"/>
              <a:t>role</a:t>
            </a:r>
            <a:r>
              <a:rPr lang="en-US" dirty="0"/>
              <a:t> of coordinator.</a:t>
            </a:r>
          </a:p>
          <a:p>
            <a:pPr marL="457200" indent="-457200">
              <a:buFont typeface="Wingdings" panose="05000000000000000000" pitchFamily="2" charset="2"/>
              <a:buChar char="q"/>
            </a:pPr>
            <a:endParaRPr lang="en-US" dirty="0"/>
          </a:p>
        </p:txBody>
      </p:sp>
      <p:grpSp>
        <p:nvGrpSpPr>
          <p:cNvPr id="27" name="Group 26"/>
          <p:cNvGrpSpPr/>
          <p:nvPr/>
        </p:nvGrpSpPr>
        <p:grpSpPr>
          <a:xfrm>
            <a:off x="1981200" y="1010806"/>
            <a:ext cx="4343401" cy="2432261"/>
            <a:chOff x="2362199" y="1072939"/>
            <a:chExt cx="4343401" cy="2432261"/>
          </a:xfrm>
        </p:grpSpPr>
        <p:sp>
          <p:nvSpPr>
            <p:cNvPr id="22" name="Rounded Rectangle 43"/>
            <p:cNvSpPr/>
            <p:nvPr/>
          </p:nvSpPr>
          <p:spPr>
            <a:xfrm>
              <a:off x="2362199" y="1072939"/>
              <a:ext cx="4343401" cy="2432261"/>
            </a:xfrm>
            <a:prstGeom prst="roundRect">
              <a:avLst>
                <a:gd name="adj" fmla="val 612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bg1"/>
                </a:solidFill>
              </a:endParaRPr>
            </a:p>
          </p:txBody>
        </p:sp>
        <p:sp>
          <p:nvSpPr>
            <p:cNvPr id="5" name="Rectangle 57"/>
            <p:cNvSpPr/>
            <p:nvPr/>
          </p:nvSpPr>
          <p:spPr>
            <a:xfrm>
              <a:off x="2605022" y="1369283"/>
              <a:ext cx="986990" cy="304800"/>
            </a:xfrm>
            <a:prstGeom prst="rect">
              <a:avLst/>
            </a:prstGeom>
            <a:solidFill>
              <a:srgbClr val="0070C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Course</a:t>
              </a:r>
              <a:endParaRPr lang="en-SG" b="1" kern="0" dirty="0">
                <a:solidFill>
                  <a:schemeClr val="bg1"/>
                </a:solidFill>
              </a:endParaRPr>
            </a:p>
          </p:txBody>
        </p:sp>
        <p:sp>
          <p:nvSpPr>
            <p:cNvPr id="6" name="Rectangle 68"/>
            <p:cNvSpPr/>
            <p:nvPr/>
          </p:nvSpPr>
          <p:spPr>
            <a:xfrm>
              <a:off x="2605022" y="1665608"/>
              <a:ext cx="986990" cy="492291"/>
            </a:xfrm>
            <a:prstGeom prst="rect">
              <a:avLst/>
            </a:prstGeom>
            <a:solidFill>
              <a:srgbClr val="0070C0"/>
            </a:solidFill>
            <a:ln w="25400" cap="flat" cmpd="sng" algn="ctr">
              <a:solidFill>
                <a:schemeClr val="bg1"/>
              </a:solidFill>
              <a:prstDash val="solid"/>
            </a:ln>
            <a:effectLst/>
          </p:spPr>
          <p:txBody>
            <a:bodyPr rtlCol="0" anchor="ctr"/>
            <a:lstStyle/>
            <a:p>
              <a:pPr>
                <a:defRPr/>
              </a:pPr>
              <a:r>
                <a:rPr lang="en-US" sz="1200" b="1" kern="0" dirty="0">
                  <a:solidFill>
                    <a:schemeClr val="bg1"/>
                  </a:solidFill>
                </a:rPr>
                <a:t>code</a:t>
              </a:r>
            </a:p>
            <a:p>
              <a:pPr>
                <a:defRPr/>
              </a:pPr>
              <a:r>
                <a:rPr lang="en-SG" sz="1200" b="1" kern="0" dirty="0">
                  <a:solidFill>
                    <a:schemeClr val="bg1"/>
                  </a:solidFill>
                </a:rPr>
                <a:t>name</a:t>
              </a:r>
            </a:p>
          </p:txBody>
        </p:sp>
        <p:cxnSp>
          <p:nvCxnSpPr>
            <p:cNvPr id="7" name="Elbow Connector 59"/>
            <p:cNvCxnSpPr>
              <a:endCxn id="8" idx="1"/>
            </p:cNvCxnSpPr>
            <p:nvPr/>
          </p:nvCxnSpPr>
          <p:spPr>
            <a:xfrm flipV="1">
              <a:off x="3592012" y="1515105"/>
              <a:ext cx="1708356" cy="6578"/>
            </a:xfrm>
            <a:prstGeom prst="bentConnector3">
              <a:avLst>
                <a:gd name="adj1" fmla="val 50000"/>
              </a:avLst>
            </a:prstGeom>
            <a:noFill/>
            <a:ln w="28575" cap="flat" cmpd="sng" algn="ctr">
              <a:solidFill>
                <a:schemeClr val="bg1"/>
              </a:solidFill>
              <a:prstDash val="solid"/>
            </a:ln>
            <a:effectLst/>
          </p:spPr>
        </p:cxnSp>
        <p:sp>
          <p:nvSpPr>
            <p:cNvPr id="8" name="Rectangle 61"/>
            <p:cNvSpPr/>
            <p:nvPr/>
          </p:nvSpPr>
          <p:spPr>
            <a:xfrm>
              <a:off x="5300368" y="1362705"/>
              <a:ext cx="1071445" cy="304800"/>
            </a:xfrm>
            <a:prstGeom prst="rect">
              <a:avLst/>
            </a:prstGeom>
            <a:solidFill>
              <a:srgbClr val="7030A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Student</a:t>
              </a:r>
              <a:endParaRPr lang="en-SG" b="1" kern="0" dirty="0">
                <a:solidFill>
                  <a:schemeClr val="bg1"/>
                </a:solidFill>
              </a:endParaRPr>
            </a:p>
          </p:txBody>
        </p:sp>
        <p:sp>
          <p:nvSpPr>
            <p:cNvPr id="9" name="TextBox 77"/>
            <p:cNvSpPr txBox="1"/>
            <p:nvPr/>
          </p:nvSpPr>
          <p:spPr>
            <a:xfrm>
              <a:off x="4679961" y="1475324"/>
              <a:ext cx="646783" cy="369332"/>
            </a:xfrm>
            <a:prstGeom prst="rect">
              <a:avLst/>
            </a:prstGeom>
            <a:noFill/>
          </p:spPr>
          <p:txBody>
            <a:bodyPr wrap="square" rtlCol="0">
              <a:spAutoFit/>
            </a:bodyPr>
            <a:lstStyle/>
            <a:p>
              <a:pPr>
                <a:defRPr/>
              </a:pPr>
              <a:r>
                <a:rPr lang="en-US" kern="0" dirty="0">
                  <a:solidFill>
                    <a:schemeClr val="bg1"/>
                  </a:solidFill>
                </a:rPr>
                <a:t>10..*</a:t>
              </a:r>
              <a:endParaRPr lang="en-SG" kern="0" dirty="0">
                <a:solidFill>
                  <a:schemeClr val="bg1"/>
                </a:solidFill>
              </a:endParaRPr>
            </a:p>
          </p:txBody>
        </p:sp>
        <p:grpSp>
          <p:nvGrpSpPr>
            <p:cNvPr id="10" name="Group 87"/>
            <p:cNvGrpSpPr/>
            <p:nvPr/>
          </p:nvGrpSpPr>
          <p:grpSpPr>
            <a:xfrm>
              <a:off x="3879403" y="1131827"/>
              <a:ext cx="1162051" cy="369332"/>
              <a:chOff x="685800" y="3733800"/>
              <a:chExt cx="1162051" cy="369332"/>
            </a:xfrm>
          </p:grpSpPr>
          <p:sp>
            <p:nvSpPr>
              <p:cNvPr id="11" name="TextBox 10"/>
              <p:cNvSpPr txBox="1"/>
              <p:nvPr/>
            </p:nvSpPr>
            <p:spPr>
              <a:xfrm>
                <a:off x="685800" y="3733800"/>
                <a:ext cx="1123950" cy="369332"/>
              </a:xfrm>
              <a:prstGeom prst="rect">
                <a:avLst/>
              </a:prstGeom>
              <a:noFill/>
            </p:spPr>
            <p:txBody>
              <a:bodyPr wrap="square" rtlCol="0">
                <a:spAutoFit/>
              </a:bodyPr>
              <a:lstStyle/>
              <a:p>
                <a:pPr algn="r">
                  <a:defRPr/>
                </a:pPr>
                <a:r>
                  <a:rPr lang="en-US" kern="0" dirty="0">
                    <a:solidFill>
                      <a:schemeClr val="bg1"/>
                    </a:solidFill>
                  </a:rPr>
                  <a:t>read by</a:t>
                </a:r>
                <a:endParaRPr lang="en-SG" kern="0" dirty="0">
                  <a:solidFill>
                    <a:schemeClr val="bg1"/>
                  </a:solidFill>
                </a:endParaRPr>
              </a:p>
            </p:txBody>
          </p:sp>
          <p:sp>
            <p:nvSpPr>
              <p:cNvPr id="12" name="Isosceles Triangle 11"/>
              <p:cNvSpPr/>
              <p:nvPr/>
            </p:nvSpPr>
            <p:spPr>
              <a:xfrm rot="5400000">
                <a:off x="1748591" y="3903201"/>
                <a:ext cx="122320" cy="76200"/>
              </a:xfrm>
              <a:prstGeom prst="triangle">
                <a:avLst/>
              </a:prstGeom>
              <a:solidFill>
                <a:schemeClr val="bg1"/>
              </a:solidFill>
              <a:ln w="25400" cap="flat" cmpd="sng" algn="ctr">
                <a:noFill/>
                <a:prstDash val="solid"/>
              </a:ln>
              <a:effectLst/>
            </p:spPr>
            <p:txBody>
              <a:bodyPr rtlCol="0" anchor="ctr"/>
              <a:lstStyle/>
              <a:p>
                <a:pPr algn="ctr">
                  <a:defRPr/>
                </a:pPr>
                <a:endParaRPr lang="en-US" kern="0">
                  <a:solidFill>
                    <a:schemeClr val="bg1"/>
                  </a:solidFill>
                </a:endParaRPr>
              </a:p>
            </p:txBody>
          </p:sp>
        </p:grpSp>
        <p:sp>
          <p:nvSpPr>
            <p:cNvPr id="13" name="Rectangle 62"/>
            <p:cNvSpPr/>
            <p:nvPr/>
          </p:nvSpPr>
          <p:spPr>
            <a:xfrm>
              <a:off x="3879403" y="2466442"/>
              <a:ext cx="1234032" cy="304800"/>
            </a:xfrm>
            <a:prstGeom prst="rect">
              <a:avLst/>
            </a:prstGeom>
            <a:solidFill>
              <a:srgbClr val="C0000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Instructor</a:t>
              </a:r>
              <a:endParaRPr lang="en-SG" b="1" kern="0" dirty="0">
                <a:solidFill>
                  <a:schemeClr val="bg1"/>
                </a:solidFill>
              </a:endParaRPr>
            </a:p>
          </p:txBody>
        </p:sp>
        <p:sp>
          <p:nvSpPr>
            <p:cNvPr id="14" name="TextBox 69"/>
            <p:cNvSpPr txBox="1"/>
            <p:nvPr/>
          </p:nvSpPr>
          <p:spPr>
            <a:xfrm>
              <a:off x="4025691" y="2706610"/>
              <a:ext cx="470728" cy="369332"/>
            </a:xfrm>
            <a:prstGeom prst="rect">
              <a:avLst/>
            </a:prstGeom>
            <a:noFill/>
          </p:spPr>
          <p:txBody>
            <a:bodyPr wrap="square" rtlCol="0">
              <a:spAutoFit/>
            </a:bodyPr>
            <a:lstStyle>
              <a:defPPr>
                <a:defRPr lang="en-US"/>
              </a:defPPr>
              <a:lvl1pPr>
                <a:defRPr>
                  <a:solidFill>
                    <a:schemeClr val="tx2"/>
                  </a:solidFill>
                </a:defRPr>
              </a:lvl1pPr>
            </a:lstStyle>
            <a:p>
              <a:pPr algn="r">
                <a:defRPr/>
              </a:pPr>
              <a:r>
                <a:rPr lang="en-US" kern="0" dirty="0">
                  <a:solidFill>
                    <a:schemeClr val="bg1"/>
                  </a:solidFill>
                </a:rPr>
                <a:t>*</a:t>
              </a:r>
              <a:endParaRPr lang="en-SG" kern="0" dirty="0">
                <a:solidFill>
                  <a:schemeClr val="bg1"/>
                </a:solidFill>
              </a:endParaRPr>
            </a:p>
          </p:txBody>
        </p:sp>
        <p:cxnSp>
          <p:nvCxnSpPr>
            <p:cNvPr id="15" name="Elbow Connector 75"/>
            <p:cNvCxnSpPr>
              <a:stCxn id="6" idx="2"/>
              <a:endCxn id="13" idx="2"/>
            </p:cNvCxnSpPr>
            <p:nvPr/>
          </p:nvCxnSpPr>
          <p:spPr>
            <a:xfrm rot="16200000" flipH="1">
              <a:off x="3490797" y="1765619"/>
              <a:ext cx="613343" cy="1397902"/>
            </a:xfrm>
            <a:prstGeom prst="bentConnector3">
              <a:avLst>
                <a:gd name="adj1" fmla="val 171487"/>
              </a:avLst>
            </a:prstGeom>
            <a:solidFill>
              <a:srgbClr val="C0504D"/>
            </a:solidFill>
            <a:ln w="25400" cap="flat" cmpd="sng" algn="ctr">
              <a:solidFill>
                <a:schemeClr val="bg1"/>
              </a:solidFill>
              <a:prstDash val="solid"/>
            </a:ln>
            <a:effectLst/>
          </p:spPr>
        </p:cxnSp>
        <p:sp>
          <p:nvSpPr>
            <p:cNvPr id="16" name="TextBox 85"/>
            <p:cNvSpPr txBox="1"/>
            <p:nvPr/>
          </p:nvSpPr>
          <p:spPr>
            <a:xfrm>
              <a:off x="4496419" y="2760388"/>
              <a:ext cx="1221904" cy="369332"/>
            </a:xfrm>
            <a:prstGeom prst="rect">
              <a:avLst/>
            </a:prstGeom>
            <a:noFill/>
          </p:spPr>
          <p:txBody>
            <a:bodyPr wrap="square" rtlCol="0">
              <a:spAutoFit/>
            </a:bodyPr>
            <a:lstStyle/>
            <a:p>
              <a:pPr algn="r">
                <a:defRPr/>
              </a:pPr>
              <a:r>
                <a:rPr lang="en-US" kern="0" dirty="0">
                  <a:solidFill>
                    <a:schemeClr val="bg1"/>
                  </a:solidFill>
                </a:rPr>
                <a:t>instructors</a:t>
              </a:r>
              <a:endParaRPr lang="en-SG" kern="0" dirty="0">
                <a:solidFill>
                  <a:schemeClr val="bg1"/>
                </a:solidFill>
              </a:endParaRPr>
            </a:p>
          </p:txBody>
        </p:sp>
        <p:cxnSp>
          <p:nvCxnSpPr>
            <p:cNvPr id="17" name="Elbow Connector 94"/>
            <p:cNvCxnSpPr>
              <a:stCxn id="6" idx="3"/>
              <a:endCxn id="13" idx="0"/>
            </p:cNvCxnSpPr>
            <p:nvPr/>
          </p:nvCxnSpPr>
          <p:spPr>
            <a:xfrm>
              <a:off x="3592012" y="1911754"/>
              <a:ext cx="904407" cy="554688"/>
            </a:xfrm>
            <a:prstGeom prst="bentConnector2">
              <a:avLst/>
            </a:prstGeom>
            <a:solidFill>
              <a:srgbClr val="C0504D"/>
            </a:solidFill>
            <a:ln w="25400" cap="flat" cmpd="sng" algn="ctr">
              <a:solidFill>
                <a:schemeClr val="bg1"/>
              </a:solidFill>
              <a:prstDash val="solid"/>
            </a:ln>
            <a:effectLst/>
          </p:spPr>
        </p:cxnSp>
        <p:sp>
          <p:nvSpPr>
            <p:cNvPr id="18" name="TextBox 95"/>
            <p:cNvSpPr txBox="1"/>
            <p:nvPr/>
          </p:nvSpPr>
          <p:spPr>
            <a:xfrm>
              <a:off x="4162392" y="2158590"/>
              <a:ext cx="536164"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1</a:t>
              </a:r>
              <a:endParaRPr lang="en-SG" kern="0" dirty="0">
                <a:solidFill>
                  <a:schemeClr val="bg1"/>
                </a:solidFill>
              </a:endParaRPr>
            </a:p>
          </p:txBody>
        </p:sp>
        <p:sp>
          <p:nvSpPr>
            <p:cNvPr id="19" name="TextBox 96"/>
            <p:cNvSpPr txBox="1"/>
            <p:nvPr/>
          </p:nvSpPr>
          <p:spPr>
            <a:xfrm>
              <a:off x="4444739" y="2139468"/>
              <a:ext cx="1335730" cy="369332"/>
            </a:xfrm>
            <a:prstGeom prst="rect">
              <a:avLst/>
            </a:prstGeom>
            <a:noFill/>
          </p:spPr>
          <p:txBody>
            <a:bodyPr wrap="square" rtlCol="0">
              <a:spAutoFit/>
            </a:bodyPr>
            <a:lstStyle/>
            <a:p>
              <a:pPr algn="r">
                <a:defRPr/>
              </a:pPr>
              <a:r>
                <a:rPr lang="en-US" kern="0" dirty="0">
                  <a:solidFill>
                    <a:schemeClr val="bg1"/>
                  </a:solidFill>
                </a:rPr>
                <a:t>coordinator</a:t>
              </a:r>
              <a:endParaRPr lang="en-SG" kern="0" dirty="0">
                <a:solidFill>
                  <a:schemeClr val="bg1"/>
                </a:solidFill>
              </a:endParaRPr>
            </a:p>
          </p:txBody>
        </p:sp>
      </p:grpSp>
      <p:sp>
        <p:nvSpPr>
          <p:cNvPr id="28" name="TextBox 21"/>
          <p:cNvSpPr txBox="1"/>
          <p:nvPr/>
        </p:nvSpPr>
        <p:spPr>
          <a:xfrm>
            <a:off x="6477000" y="1010806"/>
            <a:ext cx="4034989" cy="2246769"/>
          </a:xfrm>
          <a:prstGeom prst="rect">
            <a:avLst/>
          </a:prstGeom>
          <a:solidFill>
            <a:srgbClr val="FFFF00"/>
          </a:solidFill>
        </p:spPr>
        <p:txBody>
          <a:bodyPr wrap="square" rtlCol="0">
            <a:spAutoFit/>
          </a:bodyPr>
          <a:lstStyle/>
          <a:p>
            <a:r>
              <a:rPr lang="en-US" sz="2000" b="1" dirty="0"/>
              <a:t>CCD is a model of the real world. </a:t>
            </a:r>
            <a:r>
              <a:rPr lang="en-US" sz="2000" dirty="0"/>
              <a:t>The design and the implementation of the solution can be guided by it, but it’s not the same.</a:t>
            </a:r>
          </a:p>
          <a:p>
            <a:r>
              <a:rPr lang="en-US" sz="2000" dirty="0">
                <a:solidFill>
                  <a:srgbClr val="C00000"/>
                </a:solidFill>
                <a:sym typeface="Wingdings" panose="05000000000000000000" pitchFamily="2" charset="2"/>
              </a:rPr>
              <a:t> </a:t>
            </a:r>
            <a:r>
              <a:rPr lang="en-US" sz="2000" b="1" dirty="0">
                <a:solidFill>
                  <a:srgbClr val="C00000"/>
                </a:solidFill>
                <a:sym typeface="Wingdings" panose="05000000000000000000" pitchFamily="2" charset="2"/>
              </a:rPr>
              <a:t>avoid implementation-specific terminology </a:t>
            </a:r>
            <a:r>
              <a:rPr lang="en-US" sz="2000" dirty="0">
                <a:sym typeface="Wingdings" panose="05000000000000000000" pitchFamily="2" charset="2"/>
              </a:rPr>
              <a:t>when discussing the problem domain.</a:t>
            </a:r>
            <a:endParaRPr lang="en-US" sz="2000" dirty="0"/>
          </a:p>
        </p:txBody>
      </p:sp>
      <p:sp>
        <p:nvSpPr>
          <p:cNvPr id="33" name="TextBox 1">
            <a:extLst>
              <a:ext uri="{FF2B5EF4-FFF2-40B4-BE49-F238E27FC236}">
                <a16:creationId xmlns:a16="http://schemas.microsoft.com/office/drawing/2014/main" id="{98625006-6331-4FB3-933C-9AEA35DD1E1A}"/>
              </a:ext>
            </a:extLst>
          </p:cNvPr>
          <p:cNvSpPr txBox="1"/>
          <p:nvPr/>
        </p:nvSpPr>
        <p:spPr>
          <a:xfrm>
            <a:off x="609600" y="609600"/>
            <a:ext cx="355154" cy="461665"/>
          </a:xfrm>
          <a:prstGeom prst="rect">
            <a:avLst/>
          </a:prstGeom>
          <a:noFill/>
        </p:spPr>
        <p:txBody>
          <a:bodyPr wrap="square" rtlCol="0">
            <a:spAutoFit/>
          </a:bodyPr>
          <a:lstStyle/>
          <a:p>
            <a:r>
              <a:rPr lang="en-US" sz="2400" dirty="0">
                <a:solidFill>
                  <a:srgbClr val="FF0000"/>
                </a:solidFill>
              </a:rPr>
              <a:t>2</a:t>
            </a:r>
            <a:endParaRPr lang="en-SG" sz="2400" dirty="0">
              <a:solidFill>
                <a:srgbClr val="FF0000"/>
              </a:solidFill>
            </a:endParaRPr>
          </a:p>
        </p:txBody>
      </p:sp>
    </p:spTree>
    <p:extLst>
      <p:ext uri="{BB962C8B-B14F-4D97-AF65-F5344CB8AC3E}">
        <p14:creationId xmlns:p14="http://schemas.microsoft.com/office/powerpoint/2010/main" val="1750976044"/>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2548F-284D-4299-8C2A-A1A8722F89BA}"/>
              </a:ext>
            </a:extLst>
          </p:cNvPr>
          <p:cNvSpPr>
            <a:spLocks noGrp="1"/>
          </p:cNvSpPr>
          <p:nvPr>
            <p:ph type="title"/>
          </p:nvPr>
        </p:nvSpPr>
        <p:spPr/>
        <p:txBody>
          <a:bodyPr>
            <a:normAutofit/>
          </a:bodyPr>
          <a:lstStyle/>
          <a:p>
            <a:pPr algn="l"/>
            <a:r>
              <a:rPr lang="en-US" sz="3200" dirty="0"/>
              <a:t>Poll: of these three, which career path do your prefer?</a:t>
            </a:r>
            <a:endParaRPr lang="en-SG" sz="3200" dirty="0"/>
          </a:p>
        </p:txBody>
      </p:sp>
      <p:sp>
        <p:nvSpPr>
          <p:cNvPr id="3" name="Content Placeholder 2">
            <a:extLst>
              <a:ext uri="{FF2B5EF4-FFF2-40B4-BE49-F238E27FC236}">
                <a16:creationId xmlns:a16="http://schemas.microsoft.com/office/drawing/2014/main" id="{10FC969C-0DC2-4E1F-971D-64FD8BD1AF2C}"/>
              </a:ext>
            </a:extLst>
          </p:cNvPr>
          <p:cNvSpPr>
            <a:spLocks noGrp="1"/>
          </p:cNvSpPr>
          <p:nvPr>
            <p:ph idx="1"/>
          </p:nvPr>
        </p:nvSpPr>
        <p:spPr>
          <a:xfrm>
            <a:off x="609600" y="1600201"/>
            <a:ext cx="10972800" cy="3809999"/>
          </a:xfrm>
        </p:spPr>
        <p:txBody>
          <a:bodyPr>
            <a:normAutofit/>
          </a:bodyPr>
          <a:lstStyle/>
          <a:p>
            <a:pPr marL="742950" indent="-742950">
              <a:buAutoNum type="alphaLcPeriod"/>
            </a:pPr>
            <a:r>
              <a:rPr lang="en-US" sz="2400" dirty="0"/>
              <a:t>System analyst (i.e., talk to users/customers)</a:t>
            </a:r>
            <a:endParaRPr lang="en-SG" sz="2400" dirty="0"/>
          </a:p>
          <a:p>
            <a:pPr marL="742950" indent="-742950">
              <a:buAutoNum type="alphaLcPeriod"/>
            </a:pPr>
            <a:r>
              <a:rPr lang="en-US" sz="2400" dirty="0"/>
              <a:t>Software engineer</a:t>
            </a:r>
          </a:p>
          <a:p>
            <a:pPr marL="742950" indent="-742950">
              <a:buAutoNum type="alphaLcPeriod"/>
            </a:pPr>
            <a:r>
              <a:rPr lang="en-US" sz="2400" dirty="0"/>
              <a:t>Software tester</a:t>
            </a:r>
          </a:p>
          <a:p>
            <a:pPr marL="742950" indent="-742950">
              <a:buAutoNum type="alphaLcPeriod"/>
            </a:pPr>
            <a:endParaRPr lang="en-US" sz="2400" dirty="0"/>
          </a:p>
          <a:p>
            <a:pPr marL="0" indent="0"/>
            <a:r>
              <a:rPr lang="en-US" sz="2000" dirty="0">
                <a:solidFill>
                  <a:schemeClr val="bg1">
                    <a:lumMod val="75000"/>
                  </a:schemeClr>
                </a:solidFill>
              </a:rPr>
              <a:t>[don’t worry, there are other career paths too…]</a:t>
            </a:r>
          </a:p>
        </p:txBody>
      </p:sp>
    </p:spTree>
    <p:extLst>
      <p:ext uri="{BB962C8B-B14F-4D97-AF65-F5344CB8AC3E}">
        <p14:creationId xmlns:p14="http://schemas.microsoft.com/office/powerpoint/2010/main" val="2371101232"/>
      </p:ext>
    </p:extLst>
  </p:cSld>
  <p:clrMapOvr>
    <a:masterClrMapping/>
  </p:clrMapOvr>
  <p:transition>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3.bp.blogspot.com/-fv1OSfBD1EI/UNcHLs8PkII/AAAAAAAAAA0/4z6O5v4E31E/s1600/bug-free-software-testing.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1" b="90000" l="1750" r="98000">
                        <a14:foregroundMark x1="8000" y1="54857" x2="60500" y2="27429"/>
                        <a14:foregroundMark x1="24750" y1="9429" x2="44000" y2="70857"/>
                        <a14:foregroundMark x1="25000" y1="11143" x2="55000" y2="28857"/>
                        <a14:foregroundMark x1="59250" y1="29714" x2="44000" y2="68286"/>
                        <a14:foregroundMark x1="13250" y1="52857" x2="43750" y2="67429"/>
                        <a14:foregroundMark x1="23250" y1="14286" x2="8250" y2="33714"/>
                        <a14:foregroundMark x1="46250" y1="40000" x2="43750" y2="50286"/>
                      </a14:backgroundRemoval>
                    </a14:imgEffect>
                  </a14:imgLayer>
                </a14:imgProps>
              </a:ext>
              <a:ext uri="{28A0092B-C50C-407E-A947-70E740481C1C}">
                <a14:useLocalDpi xmlns:a14="http://schemas.microsoft.com/office/drawing/2010/main" val="0"/>
              </a:ext>
            </a:extLst>
          </a:blip>
          <a:srcRect/>
          <a:stretch>
            <a:fillRect/>
          </a:stretch>
        </p:blipFill>
        <p:spPr bwMode="auto">
          <a:xfrm>
            <a:off x="5334000" y="2514601"/>
            <a:ext cx="5562600" cy="48672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14600" y="304800"/>
            <a:ext cx="7239000" cy="707886"/>
          </a:xfrm>
          <a:prstGeom prst="rect">
            <a:avLst/>
          </a:prstGeom>
          <a:noFill/>
        </p:spPr>
        <p:txBody>
          <a:bodyPr wrap="square" rtlCol="0">
            <a:spAutoFit/>
          </a:bodyPr>
          <a:lstStyle/>
          <a:p>
            <a:r>
              <a:rPr lang="en-US" sz="4000" dirty="0">
                <a:solidFill>
                  <a:srgbClr val="FFFF00"/>
                </a:solidFill>
              </a:rPr>
              <a:t>Testing as a career…?</a:t>
            </a:r>
          </a:p>
        </p:txBody>
      </p:sp>
      <p:sp>
        <p:nvSpPr>
          <p:cNvPr id="5" name="TextBox 4"/>
          <p:cNvSpPr txBox="1"/>
          <p:nvPr/>
        </p:nvSpPr>
        <p:spPr>
          <a:xfrm rot="1369747">
            <a:off x="3018250" y="2905411"/>
            <a:ext cx="2686975" cy="954107"/>
          </a:xfrm>
          <a:prstGeom prst="rect">
            <a:avLst/>
          </a:prstGeom>
          <a:noFill/>
        </p:spPr>
        <p:txBody>
          <a:bodyPr wrap="square" rtlCol="0">
            <a:spAutoFit/>
          </a:bodyPr>
          <a:lstStyle/>
          <a:p>
            <a:pPr algn="r"/>
            <a:r>
              <a:rPr lang="en-US" sz="2800" dirty="0">
                <a:solidFill>
                  <a:prstClr val="white"/>
                </a:solidFill>
              </a:rPr>
              <a:t>Blame others,</a:t>
            </a:r>
            <a:br>
              <a:rPr lang="en-US" sz="2800" dirty="0">
                <a:solidFill>
                  <a:prstClr val="white"/>
                </a:solidFill>
              </a:rPr>
            </a:br>
            <a:r>
              <a:rPr lang="en-US" sz="2800" dirty="0">
                <a:solidFill>
                  <a:prstClr val="white"/>
                </a:solidFill>
              </a:rPr>
              <a:t> not get blamed</a:t>
            </a:r>
          </a:p>
        </p:txBody>
      </p:sp>
      <p:sp>
        <p:nvSpPr>
          <p:cNvPr id="7" name="TextBox 6"/>
          <p:cNvSpPr txBox="1"/>
          <p:nvPr/>
        </p:nvSpPr>
        <p:spPr>
          <a:xfrm rot="2757394">
            <a:off x="3969994" y="1670570"/>
            <a:ext cx="2538572" cy="954107"/>
          </a:xfrm>
          <a:prstGeom prst="rect">
            <a:avLst/>
          </a:prstGeom>
          <a:noFill/>
        </p:spPr>
        <p:txBody>
          <a:bodyPr wrap="square" rtlCol="0">
            <a:spAutoFit/>
          </a:bodyPr>
          <a:lstStyle/>
          <a:p>
            <a:pPr algn="r"/>
            <a:r>
              <a:rPr lang="en-US" sz="2800" dirty="0">
                <a:solidFill>
                  <a:prstClr val="white"/>
                </a:solidFill>
              </a:rPr>
              <a:t>Easier to get in,</a:t>
            </a:r>
            <a:br>
              <a:rPr lang="en-US" sz="2800" dirty="0">
                <a:solidFill>
                  <a:prstClr val="white"/>
                </a:solidFill>
              </a:rPr>
            </a:br>
            <a:r>
              <a:rPr lang="en-US" sz="2800" dirty="0">
                <a:solidFill>
                  <a:prstClr val="white"/>
                </a:solidFill>
              </a:rPr>
              <a:t>get ahead</a:t>
            </a:r>
          </a:p>
        </p:txBody>
      </p:sp>
      <p:sp>
        <p:nvSpPr>
          <p:cNvPr id="8" name="TextBox 7"/>
          <p:cNvSpPr txBox="1"/>
          <p:nvPr/>
        </p:nvSpPr>
        <p:spPr>
          <a:xfrm rot="21015806">
            <a:off x="2854337" y="4686627"/>
            <a:ext cx="2628964" cy="523220"/>
          </a:xfrm>
          <a:prstGeom prst="rect">
            <a:avLst/>
          </a:prstGeom>
          <a:noFill/>
        </p:spPr>
        <p:txBody>
          <a:bodyPr wrap="square" rtlCol="0">
            <a:spAutoFit/>
          </a:bodyPr>
          <a:lstStyle/>
          <a:p>
            <a:pPr algn="r"/>
            <a:r>
              <a:rPr lang="en-US" sz="2800" dirty="0">
                <a:solidFill>
                  <a:prstClr val="white"/>
                </a:solidFill>
              </a:rPr>
              <a:t>Still can code</a:t>
            </a:r>
          </a:p>
        </p:txBody>
      </p:sp>
    </p:spTree>
    <p:extLst>
      <p:ext uri="{BB962C8B-B14F-4D97-AF65-F5344CB8AC3E}">
        <p14:creationId xmlns:p14="http://schemas.microsoft.com/office/powerpoint/2010/main" val="145102290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4600" y="304800"/>
            <a:ext cx="7239000" cy="707886"/>
          </a:xfrm>
          <a:prstGeom prst="rect">
            <a:avLst/>
          </a:prstGeom>
          <a:noFill/>
        </p:spPr>
        <p:txBody>
          <a:bodyPr wrap="square" rtlCol="0">
            <a:spAutoFit/>
          </a:bodyPr>
          <a:lstStyle/>
          <a:p>
            <a:r>
              <a:rPr lang="en-US" sz="4000" dirty="0">
                <a:solidFill>
                  <a:srgbClr val="FFFF00"/>
                </a:solidFill>
              </a:rPr>
              <a:t>Testing as a career…?</a:t>
            </a:r>
          </a:p>
        </p:txBody>
      </p:sp>
      <p:sp>
        <p:nvSpPr>
          <p:cNvPr id="5" name="TextBox 4"/>
          <p:cNvSpPr txBox="1"/>
          <p:nvPr/>
        </p:nvSpPr>
        <p:spPr>
          <a:xfrm rot="1369747">
            <a:off x="3018250" y="2905411"/>
            <a:ext cx="2686975" cy="954107"/>
          </a:xfrm>
          <a:prstGeom prst="rect">
            <a:avLst/>
          </a:prstGeom>
          <a:noFill/>
        </p:spPr>
        <p:txBody>
          <a:bodyPr wrap="square" rtlCol="0">
            <a:spAutoFit/>
          </a:bodyPr>
          <a:lstStyle/>
          <a:p>
            <a:pPr algn="r"/>
            <a:r>
              <a:rPr lang="en-US" sz="2800" dirty="0">
                <a:solidFill>
                  <a:prstClr val="white"/>
                </a:solidFill>
              </a:rPr>
              <a:t>Blame others,</a:t>
            </a:r>
            <a:br>
              <a:rPr lang="en-US" sz="2800" dirty="0">
                <a:solidFill>
                  <a:prstClr val="white"/>
                </a:solidFill>
              </a:rPr>
            </a:br>
            <a:r>
              <a:rPr lang="en-US" sz="2800" dirty="0">
                <a:solidFill>
                  <a:prstClr val="white"/>
                </a:solidFill>
              </a:rPr>
              <a:t> not get blamed</a:t>
            </a:r>
          </a:p>
        </p:txBody>
      </p:sp>
      <p:sp>
        <p:nvSpPr>
          <p:cNvPr id="7" name="TextBox 6"/>
          <p:cNvSpPr txBox="1"/>
          <p:nvPr/>
        </p:nvSpPr>
        <p:spPr>
          <a:xfrm rot="2757394">
            <a:off x="3969994" y="1670570"/>
            <a:ext cx="2538572" cy="954107"/>
          </a:xfrm>
          <a:prstGeom prst="rect">
            <a:avLst/>
          </a:prstGeom>
          <a:noFill/>
        </p:spPr>
        <p:txBody>
          <a:bodyPr wrap="square" rtlCol="0">
            <a:spAutoFit/>
          </a:bodyPr>
          <a:lstStyle/>
          <a:p>
            <a:pPr algn="r"/>
            <a:r>
              <a:rPr lang="en-US" sz="2800" dirty="0">
                <a:solidFill>
                  <a:prstClr val="white"/>
                </a:solidFill>
              </a:rPr>
              <a:t>Easier to get in,</a:t>
            </a:r>
            <a:br>
              <a:rPr lang="en-US" sz="2800" dirty="0">
                <a:solidFill>
                  <a:prstClr val="white"/>
                </a:solidFill>
              </a:rPr>
            </a:br>
            <a:r>
              <a:rPr lang="en-US" sz="2800" dirty="0">
                <a:solidFill>
                  <a:prstClr val="white"/>
                </a:solidFill>
              </a:rPr>
              <a:t>get ahead</a:t>
            </a:r>
          </a:p>
        </p:txBody>
      </p:sp>
      <p:sp>
        <p:nvSpPr>
          <p:cNvPr id="8" name="TextBox 7"/>
          <p:cNvSpPr txBox="1"/>
          <p:nvPr/>
        </p:nvSpPr>
        <p:spPr>
          <a:xfrm rot="21015806">
            <a:off x="2854337" y="4686627"/>
            <a:ext cx="2628964" cy="523220"/>
          </a:xfrm>
          <a:prstGeom prst="rect">
            <a:avLst/>
          </a:prstGeom>
          <a:noFill/>
        </p:spPr>
        <p:txBody>
          <a:bodyPr wrap="square" rtlCol="0">
            <a:spAutoFit/>
          </a:bodyPr>
          <a:lstStyle/>
          <a:p>
            <a:pPr algn="r"/>
            <a:r>
              <a:rPr lang="en-US" sz="2800" dirty="0">
                <a:solidFill>
                  <a:prstClr val="white"/>
                </a:solidFill>
              </a:rPr>
              <a:t>Still can code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847"/>
          <a:stretch/>
        </p:blipFill>
        <p:spPr bwMode="auto">
          <a:xfrm>
            <a:off x="2761588" y="1012686"/>
            <a:ext cx="6153813" cy="6238875"/>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http://3.bp.blogspot.com/-fv1OSfBD1EI/UNcHLs8PkII/AAAAAAAAAA0/4z6O5v4E31E/s1600/bug-free-software-testing.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286" b="95714" l="1250" r="100000"/>
                    </a14:imgEffect>
                  </a14:imgLayer>
                </a14:imgProps>
              </a:ext>
              <a:ext uri="{28A0092B-C50C-407E-A947-70E740481C1C}">
                <a14:useLocalDpi xmlns:a14="http://schemas.microsoft.com/office/drawing/2010/main" val="0"/>
              </a:ext>
            </a:extLst>
          </a:blip>
          <a:srcRect/>
          <a:stretch>
            <a:fillRect/>
          </a:stretch>
        </p:blipFill>
        <p:spPr bwMode="auto">
          <a:xfrm>
            <a:off x="5334000" y="2514601"/>
            <a:ext cx="5562600" cy="48672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Flowchart: Connector 102f3e3f78-d313-47a7-abd7-ed1a4232d55d_Copybef64aba-1205-466a-907f-1ac1b1d8ddac"/>
          <p:cNvSpPr>
            <a:spLocks noChangeAspect="1"/>
          </p:cNvSpPr>
          <p:nvPr/>
        </p:nvSpPr>
        <p:spPr>
          <a:xfrm>
            <a:off x="5632380" y="2875333"/>
            <a:ext cx="3162434" cy="3162434"/>
          </a:xfrm>
          <a:prstGeom prst="flowChartConnector">
            <a:avLst/>
          </a:prstGeom>
          <a:blipFill>
            <a:blip r:embed="rId6"/>
            <a:stretch>
              <a:fillRect/>
            </a:stretch>
          </a:blipFill>
          <a:ln w="25400" cap="flat" cmpd="sng" algn="ctr">
            <a:noFill/>
            <a:prstDash val="solid"/>
          </a:ln>
          <a:effectLst>
            <a:softEdge rad="31750"/>
          </a:effectLst>
          <a:scene3d>
            <a:camera prst="orthographicFront"/>
            <a:lightRig rig="balanced" dir="t">
              <a:rot lat="0" lon="0" rev="8700000"/>
            </a:lightRig>
          </a:scene3d>
          <a:sp3d>
            <a:bevelT w="1397000"/>
          </a:sp3d>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11" name="TextBox 22">
            <a:extLst>
              <a:ext uri="{FF2B5EF4-FFF2-40B4-BE49-F238E27FC236}">
                <a16:creationId xmlns:a16="http://schemas.microsoft.com/office/drawing/2014/main" id="{FCA33186-E5F0-4942-A876-7FE393717EA6}"/>
              </a:ext>
            </a:extLst>
          </p:cNvPr>
          <p:cNvSpPr txBox="1"/>
          <p:nvPr/>
        </p:nvSpPr>
        <p:spPr>
          <a:xfrm>
            <a:off x="9172328" y="3989458"/>
            <a:ext cx="2813517" cy="707886"/>
          </a:xfrm>
          <a:prstGeom prst="rect">
            <a:avLst/>
          </a:prstGeom>
          <a:solidFill>
            <a:srgbClr val="FFFF00"/>
          </a:solidFill>
        </p:spPr>
        <p:txBody>
          <a:bodyPr wrap="square" rtlCol="0">
            <a:spAutoFit/>
          </a:bodyPr>
          <a:lstStyle>
            <a:defPPr>
              <a:defRPr lang="en-US"/>
            </a:defPPr>
            <a:lvl1pPr>
              <a:defRPr sz="2000"/>
            </a:lvl1pPr>
          </a:lstStyle>
          <a:p>
            <a:r>
              <a:rPr lang="en-US" dirty="0"/>
              <a:t>So, don’t rule out testing as a career path!</a:t>
            </a:r>
          </a:p>
        </p:txBody>
      </p:sp>
    </p:spTree>
    <p:extLst>
      <p:ext uri="{BB962C8B-B14F-4D97-AF65-F5344CB8AC3E}">
        <p14:creationId xmlns:p14="http://schemas.microsoft.com/office/powerpoint/2010/main" val="317874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5943600" y="3524253"/>
            <a:ext cx="2400300" cy="1887678"/>
          </a:xfrm>
          <a:prstGeom prst="clou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Test-savvy coders are good coders</a:t>
            </a:r>
            <a:endParaRPr lang="en-SG" dirty="0">
              <a:solidFill>
                <a:srgbClr val="FFFF00"/>
              </a:solidFill>
            </a:endParaRPr>
          </a:p>
        </p:txBody>
      </p:sp>
      <p:sp>
        <p:nvSpPr>
          <p:cNvPr id="4" name="TextBox 3"/>
          <p:cNvSpPr txBox="1"/>
          <p:nvPr/>
        </p:nvSpPr>
        <p:spPr>
          <a:xfrm>
            <a:off x="2514600" y="304800"/>
            <a:ext cx="7239000" cy="707886"/>
          </a:xfrm>
          <a:prstGeom prst="rect">
            <a:avLst/>
          </a:prstGeom>
          <a:noFill/>
        </p:spPr>
        <p:txBody>
          <a:bodyPr wrap="square" rtlCol="0">
            <a:spAutoFit/>
          </a:bodyPr>
          <a:lstStyle/>
          <a:p>
            <a:r>
              <a:rPr lang="en-US" sz="4000" dirty="0">
                <a:solidFill>
                  <a:srgbClr val="FFFF00"/>
                </a:solidFill>
              </a:rPr>
              <a:t>Testing as a career…?</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847"/>
          <a:stretch/>
        </p:blipFill>
        <p:spPr bwMode="auto">
          <a:xfrm>
            <a:off x="2761588" y="1012686"/>
            <a:ext cx="6153813" cy="6238875"/>
          </a:xfrm>
          <a:prstGeom prst="rect">
            <a:avLst/>
          </a:prstGeom>
          <a:noFill/>
          <a:ln>
            <a:noFill/>
          </a:ln>
          <a:effectLst>
            <a:outerShdw dist="35921" dir="2700000" algn="ctr" rotWithShape="0">
              <a:schemeClr val="bg2"/>
            </a:outerShdw>
            <a:softEdge rad="63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http://3.bp.blogspot.com/-fv1OSfBD1EI/UNcHLs8PkII/AAAAAAAAAA0/4z6O5v4E31E/s1600/bug-free-software-testing.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286" b="95714" l="1250" r="100000"/>
                    </a14:imgEffect>
                  </a14:imgLayer>
                </a14:imgProps>
              </a:ext>
              <a:ext uri="{28A0092B-C50C-407E-A947-70E740481C1C}">
                <a14:useLocalDpi xmlns:a14="http://schemas.microsoft.com/office/drawing/2010/main" val="0"/>
              </a:ext>
            </a:extLst>
          </a:blip>
          <a:srcRect/>
          <a:stretch>
            <a:fillRect/>
          </a:stretch>
        </p:blipFill>
        <p:spPr bwMode="auto">
          <a:xfrm>
            <a:off x="5334000" y="2514601"/>
            <a:ext cx="5562600" cy="486727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72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0"/>
                                  </p:stCondLst>
                                  <p:childTnLst>
                                    <p:anim calcmode="lin" valueType="num">
                                      <p:cBhvr additive="base">
                                        <p:cTn id="6" dur="500"/>
                                        <p:tgtEl>
                                          <p:spTgt spid="2050"/>
                                        </p:tgtEl>
                                        <p:attrNameLst>
                                          <p:attrName>ppt_x</p:attrName>
                                        </p:attrNameLst>
                                      </p:cBhvr>
                                      <p:tavLst>
                                        <p:tav tm="0">
                                          <p:val>
                                            <p:strVal val="ppt_x"/>
                                          </p:val>
                                        </p:tav>
                                        <p:tav tm="100000">
                                          <p:val>
                                            <p:strVal val="ppt_x"/>
                                          </p:val>
                                        </p:tav>
                                      </p:tavLst>
                                    </p:anim>
                                    <p:anim calcmode="lin" valueType="num">
                                      <p:cBhvr additive="base">
                                        <p:cTn id="7" dur="500"/>
                                        <p:tgtEl>
                                          <p:spTgt spid="2050"/>
                                        </p:tgtEl>
                                        <p:attrNameLst>
                                          <p:attrName>ppt_y</p:attrName>
                                        </p:attrNameLst>
                                      </p:cBhvr>
                                      <p:tavLst>
                                        <p:tav tm="0">
                                          <p:val>
                                            <p:strVal val="ppt_y"/>
                                          </p:val>
                                        </p:tav>
                                        <p:tav tm="100000">
                                          <p:val>
                                            <p:strVal val="1+ppt_h/2"/>
                                          </p:val>
                                        </p:tav>
                                      </p:tavLst>
                                    </p:anim>
                                    <p:set>
                                      <p:cBhvr>
                                        <p:cTn id="8"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241" name="Rectangle 2"/>
          <p:cNvSpPr>
            <a:spLocks noGrp="1" noChangeArrowheads="1"/>
          </p:cNvSpPr>
          <p:nvPr>
            <p:ph type="title"/>
          </p:nvPr>
        </p:nvSpPr>
        <p:spPr>
          <a:xfrm>
            <a:off x="2133600" y="-1654628"/>
            <a:ext cx="8534400" cy="758825"/>
          </a:xfrm>
        </p:spPr>
        <p:txBody>
          <a:bodyPr/>
          <a:lstStyle/>
          <a:p>
            <a:r>
              <a:rPr lang="en-US" dirty="0"/>
              <a:t>[extra] </a:t>
            </a:r>
            <a:r>
              <a:rPr lang="en-US" dirty="0" err="1"/>
              <a:t>BSoD</a:t>
            </a:r>
            <a:endParaRPr lang="en-US" dirty="0"/>
          </a:p>
        </p:txBody>
      </p:sp>
      <p:pic>
        <p:nvPicPr>
          <p:cNvPr id="266245" name="Picture 6"/>
          <p:cNvPicPr>
            <a:picLocks noChangeAspect="1" noChangeArrowheads="1"/>
          </p:cNvPicPr>
          <p:nvPr/>
        </p:nvPicPr>
        <p:blipFill>
          <a:blip r:embed="rId4" cstate="print"/>
          <a:srcRect/>
          <a:stretch>
            <a:fillRect/>
          </a:stretch>
        </p:blipFill>
        <p:spPr bwMode="auto">
          <a:xfrm>
            <a:off x="1219200" y="-304800"/>
            <a:ext cx="9753600" cy="7315200"/>
          </a:xfrm>
          <a:prstGeom prst="rect">
            <a:avLst/>
          </a:prstGeom>
          <a:noFill/>
          <a:ln w="19050" algn="ctr">
            <a:noFill/>
            <a:miter lim="800000"/>
            <a:headEnd/>
            <a:tailEnd/>
          </a:ln>
        </p:spPr>
      </p:pic>
      <p:sp>
        <p:nvSpPr>
          <p:cNvPr id="588807" name="Line 7"/>
          <p:cNvSpPr>
            <a:spLocks noChangeShapeType="1"/>
          </p:cNvSpPr>
          <p:nvPr/>
        </p:nvSpPr>
        <p:spPr bwMode="auto">
          <a:xfrm>
            <a:off x="7543800" y="4419600"/>
            <a:ext cx="152400" cy="0"/>
          </a:xfrm>
          <a:prstGeom prst="line">
            <a:avLst/>
          </a:prstGeom>
          <a:noFill/>
          <a:ln w="28575">
            <a:solidFill>
              <a:schemeClr val="bg1"/>
            </a:solidFill>
            <a:round/>
            <a:headEnd/>
            <a:tailEnd/>
          </a:ln>
        </p:spPr>
        <p:txBody>
          <a:bodyPr anchor="b">
            <a:spAutoFit/>
          </a:bodyPr>
          <a:lstStyle/>
          <a:p>
            <a:pPr fontAlgn="base">
              <a:spcBef>
                <a:spcPct val="0"/>
              </a:spcBef>
              <a:spcAft>
                <a:spcPct val="0"/>
              </a:spcAft>
            </a:pPr>
            <a:endParaRPr lang="en-US" sz="1600" b="1">
              <a:solidFill>
                <a:srgbClr val="336666"/>
              </a:solidFill>
              <a:latin typeface="Tahoma" pitchFamily="34" charset="0"/>
            </a:endParaRPr>
          </a:p>
        </p:txBody>
      </p:sp>
      <p:grpSp>
        <p:nvGrpSpPr>
          <p:cNvPr id="2" name="Group 1"/>
          <p:cNvGrpSpPr/>
          <p:nvPr/>
        </p:nvGrpSpPr>
        <p:grpSpPr>
          <a:xfrm>
            <a:off x="4587240" y="3581400"/>
            <a:ext cx="2372522" cy="2209800"/>
            <a:chOff x="3063240" y="3581400"/>
            <a:chExt cx="2372522" cy="2209800"/>
          </a:xfrm>
        </p:grpSpPr>
        <p:pic>
          <p:nvPicPr>
            <p:cNvPr id="4098" name="Picture 2" descr="Bill Gates Images"/>
            <p:cNvPicPr>
              <a:picLocks noChangeAspect="1" noChangeArrowheads="1"/>
            </p:cNvPicPr>
            <p:nvPr/>
          </p:nvPicPr>
          <p:blipFill rotWithShape="1">
            <a:blip r:embed="rId5">
              <a:extLst>
                <a:ext uri="{28A0092B-C50C-407E-A947-70E740481C1C}">
                  <a14:useLocalDpi xmlns:a14="http://schemas.microsoft.com/office/drawing/2010/main" val="0"/>
                </a:ext>
              </a:extLst>
            </a:blip>
            <a:srcRect l="23698" r="21717" b="45102"/>
            <a:stretch/>
          </p:blipFill>
          <p:spPr bwMode="auto">
            <a:xfrm>
              <a:off x="4101300" y="4575046"/>
              <a:ext cx="927900" cy="1216154"/>
            </a:xfrm>
            <a:prstGeom prst="ellipse">
              <a:avLst/>
            </a:prstGeom>
            <a:ln>
              <a:noFill/>
            </a:ln>
            <a:effectLst>
              <a:softEdge rad="63500"/>
            </a:effectLst>
            <a:extLst>
              <a:ext uri="{909E8E84-426E-40DD-AFC4-6F175D3DCCD1}">
                <a14:hiddenFill xmlns:a14="http://schemas.microsoft.com/office/drawing/2010/main">
                  <a:solidFill>
                    <a:srgbClr val="FFFFFF"/>
                  </a:solidFill>
                </a14:hiddenFill>
              </a:ext>
            </a:extLst>
          </p:spPr>
        </p:pic>
        <p:sp>
          <p:nvSpPr>
            <p:cNvPr id="9" name="Rounded Rectangular Callout 8"/>
            <p:cNvSpPr/>
            <p:nvPr/>
          </p:nvSpPr>
          <p:spPr>
            <a:xfrm>
              <a:off x="3063240" y="3581400"/>
              <a:ext cx="2372522" cy="685800"/>
            </a:xfrm>
            <a:prstGeom prst="wedgeRoundRectCallout">
              <a:avLst>
                <a:gd name="adj1" fmla="val -9177"/>
                <a:gd name="adj2" fmla="val 149891"/>
                <a:gd name="adj3" fmla="val 16667"/>
              </a:avLst>
            </a:prstGeom>
            <a:solidFill>
              <a:srgbClr val="FFFFCC"/>
            </a:solidFill>
          </p:spPr>
          <p:style>
            <a:lnRef idx="2">
              <a:schemeClr val="accent2"/>
            </a:lnRef>
            <a:fillRef idx="1">
              <a:schemeClr val="lt1"/>
            </a:fillRef>
            <a:effectRef idx="0">
              <a:schemeClr val="accent2"/>
            </a:effectRef>
            <a:fontRef idx="minor">
              <a:schemeClr val="dk1"/>
            </a:fontRef>
          </p:style>
          <p:txBody>
            <a:bodyPr lIns="36000" tIns="36000" rIns="36000" bIns="36000" rtlCol="0" anchor="ctr"/>
            <a:lstStyle/>
            <a:p>
              <a:pPr algn="ctr"/>
              <a:r>
                <a:rPr lang="en-US" dirty="0">
                  <a:solidFill>
                    <a:srgbClr val="C00000"/>
                  </a:solidFill>
                </a:rPr>
                <a:t>No need to celebrate! This is a simulation </a:t>
              </a:r>
              <a:r>
                <a:rPr lang="en-US" dirty="0">
                  <a:solidFill>
                    <a:srgbClr val="C00000"/>
                  </a:solidFill>
                  <a:sym typeface="Wingdings" pitchFamily="2" charset="2"/>
                </a:rPr>
                <a:t></a:t>
              </a:r>
              <a:endParaRPr lang="en-SG" dirty="0">
                <a:solidFill>
                  <a:srgbClr val="FFFFCC"/>
                </a:solidFill>
              </a:endParaRPr>
            </a:p>
          </p:txBody>
        </p:sp>
      </p:grpSp>
    </p:spTree>
    <p:extLst>
      <p:ext uri="{BB962C8B-B14F-4D97-AF65-F5344CB8AC3E}">
        <p14:creationId xmlns:p14="http://schemas.microsoft.com/office/powerpoint/2010/main" val="4002045112"/>
      </p:ext>
    </p:extLst>
  </p:cSld>
  <p:clrMapOvr>
    <a:masterClrMapping/>
  </p:clrMapOvr>
  <mc:AlternateContent xmlns:mc="http://schemas.openxmlformats.org/markup-compatibility/2006" xmlns:p14="http://schemas.microsoft.com/office/powerpoint/2010/main">
    <mc:Choice Requires="p14">
      <p:transition spd="slow" p14:dur="2000">
        <p:sndAc>
          <p:stSnd>
            <p:snd r:embed="rId3" name="beep-1.wav"/>
          </p:stSnd>
        </p:sndAc>
      </p:transition>
    </mc:Choice>
    <mc:Fallback xmlns="">
      <p:transition spd="slow">
        <p:sndAc>
          <p:stSnd>
            <p:snd r:embed="rId8" name="beep-1.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childTnLst>
                                    <p:anim calcmode="discrete" valueType="str">
                                      <p:cBhvr>
                                        <p:cTn id="6" dur="1000" fill="hold"/>
                                        <p:tgtEl>
                                          <p:spTgt spid="58880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6400" y="2286000"/>
            <a:ext cx="4800600" cy="2057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514157"/>
      </p:ext>
    </p:extLst>
  </p:cSld>
  <p:clrMapOvr>
    <a:masterClrMapping/>
  </p:clrMapOvr>
  <p:transition>
    <p:push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7000" y="3200400"/>
            <a:ext cx="4191000" cy="12954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412CAEC-721A-4A8F-A141-9FB32ABD493B}"/>
              </a:ext>
            </a:extLst>
          </p:cNvPr>
          <p:cNvSpPr/>
          <p:nvPr/>
        </p:nvSpPr>
        <p:spPr>
          <a:xfrm>
            <a:off x="6477000" y="4495800"/>
            <a:ext cx="4191000" cy="3048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Add all target features in v1.4 !</a:t>
            </a:r>
            <a:endParaRPr lang="en-SG" dirty="0">
              <a:solidFill>
                <a:srgbClr val="FFFF00"/>
              </a:solidFill>
            </a:endParaRPr>
          </a:p>
        </p:txBody>
      </p:sp>
    </p:spTree>
    <p:extLst>
      <p:ext uri="{BB962C8B-B14F-4D97-AF65-F5344CB8AC3E}">
        <p14:creationId xmlns:p14="http://schemas.microsoft.com/office/powerpoint/2010/main" val="327886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name="PPTLabsAcknowledgementSlide">
    <p:spTree>
      <p:nvGrpSpPr>
        <p:cNvPr id="1" name=""/>
        <p:cNvGrpSpPr/>
        <p:nvPr/>
      </p:nvGrpSpPr>
      <p:grpSpPr>
        <a:xfrm>
          <a:off x="0" y="0"/>
          <a:ext cx="0" cy="0"/>
          <a:chOff x="0" y="0"/>
          <a:chExt cx="0" cy="0"/>
        </a:xfrm>
      </p:grpSpPr>
      <p:pic>
        <p:nvPicPr>
          <p:cNvPr id="2" name="Picture 1"/>
          <p:cNvPicPr>
            <a:picLocks/>
          </p:cNvPicPr>
          <p:nvPr/>
        </p:nvPicPr>
        <p:blipFill>
          <a:blip r:embed="rId2">
            <a:extLst>
              <a:ext uri="{28A0092B-C50C-407E-A947-70E740481C1C}">
                <a14:useLocalDpi xmlns:a14="http://schemas.microsoft.com/office/drawing/2010/main" val="0"/>
              </a:ext>
            </a:extLst>
          </a:blip>
          <a:stretch>
            <a:fillRect/>
          </a:stretch>
        </p:blipFill>
        <p:spPr>
          <a:xfrm>
            <a:off x="2173224" y="992124"/>
            <a:ext cx="7845552" cy="4873752"/>
          </a:xfrm>
          <a:prstGeom prst="rect">
            <a:avLst/>
          </a:prstGeom>
        </p:spPr>
      </p:pic>
    </p:spTree>
    <p:extLst>
      <p:ext uri="{BB962C8B-B14F-4D97-AF65-F5344CB8AC3E}">
        <p14:creationId xmlns:p14="http://schemas.microsoft.com/office/powerpoint/2010/main" val="353782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75054D01-4717-4164-94F0-D1BBDF0C0194}"/>
              </a:ext>
            </a:extLst>
          </p:cNvPr>
          <p:cNvGrpSpPr/>
          <p:nvPr/>
        </p:nvGrpSpPr>
        <p:grpSpPr>
          <a:xfrm>
            <a:off x="7616688" y="3549458"/>
            <a:ext cx="4422912" cy="2617464"/>
            <a:chOff x="7387269" y="2893413"/>
            <a:chExt cx="4422912" cy="2617464"/>
          </a:xfrm>
        </p:grpSpPr>
        <p:sp>
          <p:nvSpPr>
            <p:cNvPr id="36" name="Rectangle 57">
              <a:extLst>
                <a:ext uri="{FF2B5EF4-FFF2-40B4-BE49-F238E27FC236}">
                  <a16:creationId xmlns:a16="http://schemas.microsoft.com/office/drawing/2014/main" id="{76116F60-8183-4DAB-87C5-007910232EE5}"/>
                </a:ext>
              </a:extLst>
            </p:cNvPr>
            <p:cNvSpPr/>
            <p:nvPr/>
          </p:nvSpPr>
          <p:spPr>
            <a:xfrm>
              <a:off x="8725139" y="2893413"/>
              <a:ext cx="1162014" cy="489140"/>
            </a:xfrm>
            <a:prstGeom prst="rect">
              <a:avLst/>
            </a:prstGeom>
            <a:solidFill>
              <a:srgbClr val="0070C0"/>
            </a:solidFill>
            <a:ln w="25400" cap="flat" cmpd="sng" algn="ctr">
              <a:solidFill>
                <a:schemeClr val="bg1"/>
              </a:solidFill>
              <a:prstDash val="solid"/>
            </a:ln>
            <a:effectLst/>
          </p:spPr>
          <p:txBody>
            <a:bodyPr rtlCol="0" anchor="ctr"/>
            <a:lstStyle/>
            <a:p>
              <a:pPr algn="ctr">
                <a:defRPr/>
              </a:pPr>
              <a:r>
                <a:rPr lang="en-US" b="1" u="sng" kern="0" dirty="0">
                  <a:solidFill>
                    <a:prstClr val="white"/>
                  </a:solidFill>
                </a:rPr>
                <a:t>c2:Course</a:t>
              </a:r>
              <a:endParaRPr lang="en-SG" b="1" u="sng" kern="0" dirty="0">
                <a:solidFill>
                  <a:prstClr val="white"/>
                </a:solidFill>
              </a:endParaRPr>
            </a:p>
          </p:txBody>
        </p:sp>
        <p:cxnSp>
          <p:nvCxnSpPr>
            <p:cNvPr id="37" name="Elbow Connector 75">
              <a:extLst>
                <a:ext uri="{FF2B5EF4-FFF2-40B4-BE49-F238E27FC236}">
                  <a16:creationId xmlns:a16="http://schemas.microsoft.com/office/drawing/2014/main" id="{3E7F79A2-0EA4-490F-8674-E872FFD0E9A0}"/>
                </a:ext>
              </a:extLst>
            </p:cNvPr>
            <p:cNvCxnSpPr>
              <a:cxnSpLocks/>
              <a:stCxn id="36" idx="2"/>
              <a:endCxn id="38" idx="0"/>
            </p:cNvCxnSpPr>
            <p:nvPr/>
          </p:nvCxnSpPr>
          <p:spPr>
            <a:xfrm rot="16200000" flipH="1">
              <a:off x="8809506" y="3879192"/>
              <a:ext cx="995880" cy="2601"/>
            </a:xfrm>
            <a:prstGeom prst="bentConnector3">
              <a:avLst>
                <a:gd name="adj1" fmla="val 50000"/>
              </a:avLst>
            </a:prstGeom>
            <a:solidFill>
              <a:srgbClr val="C0504D"/>
            </a:solidFill>
            <a:ln w="25400" cap="flat" cmpd="sng" algn="ctr">
              <a:solidFill>
                <a:schemeClr val="bg1"/>
              </a:solidFill>
              <a:prstDash val="solid"/>
            </a:ln>
            <a:effectLst/>
          </p:spPr>
        </p:cxnSp>
        <p:sp>
          <p:nvSpPr>
            <p:cNvPr id="38" name="Rectangle 62">
              <a:extLst>
                <a:ext uri="{FF2B5EF4-FFF2-40B4-BE49-F238E27FC236}">
                  <a16:creationId xmlns:a16="http://schemas.microsoft.com/office/drawing/2014/main" id="{73056F4C-589E-41FE-A1C5-AE61E6D928EA}"/>
                </a:ext>
              </a:extLst>
            </p:cNvPr>
            <p:cNvSpPr/>
            <p:nvPr/>
          </p:nvSpPr>
          <p:spPr>
            <a:xfrm>
              <a:off x="8381181" y="4378433"/>
              <a:ext cx="1855131" cy="375722"/>
            </a:xfrm>
            <a:prstGeom prst="rect">
              <a:avLst/>
            </a:prstGeom>
            <a:solidFill>
              <a:srgbClr val="960000"/>
            </a:solidFill>
            <a:ln w="25400" cap="flat" cmpd="sng" algn="ctr">
              <a:solidFill>
                <a:schemeClr val="bg1"/>
              </a:solidFill>
              <a:prstDash val="solid"/>
            </a:ln>
            <a:effectLst/>
          </p:spPr>
          <p:txBody>
            <a:bodyPr rtlCol="0" anchor="ctr"/>
            <a:lstStyle/>
            <a:p>
              <a:pPr algn="ctr">
                <a:defRPr/>
              </a:pPr>
              <a:r>
                <a:rPr lang="en-US" b="1" u="sng" kern="0" dirty="0">
                  <a:solidFill>
                    <a:prstClr val="white"/>
                  </a:solidFill>
                </a:rPr>
                <a:t>:</a:t>
              </a:r>
              <a:r>
                <a:rPr lang="en-US" b="1" u="sng" kern="0" dirty="0" err="1">
                  <a:solidFill>
                    <a:prstClr val="white"/>
                  </a:solidFill>
                </a:rPr>
                <a:t>CoordinatorRole</a:t>
              </a:r>
              <a:endParaRPr lang="en-SG" b="1" u="sng" kern="0" dirty="0">
                <a:solidFill>
                  <a:prstClr val="white"/>
                </a:solidFill>
              </a:endParaRPr>
            </a:p>
          </p:txBody>
        </p:sp>
        <p:sp>
          <p:nvSpPr>
            <p:cNvPr id="39" name="Rectangle 57">
              <a:extLst>
                <a:ext uri="{FF2B5EF4-FFF2-40B4-BE49-F238E27FC236}">
                  <a16:creationId xmlns:a16="http://schemas.microsoft.com/office/drawing/2014/main" id="{B6F1E92A-604E-40B6-9F1E-009284D8C52C}"/>
                </a:ext>
              </a:extLst>
            </p:cNvPr>
            <p:cNvSpPr/>
            <p:nvPr/>
          </p:nvSpPr>
          <p:spPr>
            <a:xfrm>
              <a:off x="7387269" y="2893415"/>
              <a:ext cx="1162014" cy="489140"/>
            </a:xfrm>
            <a:prstGeom prst="rect">
              <a:avLst/>
            </a:prstGeom>
            <a:solidFill>
              <a:srgbClr val="0070C0"/>
            </a:solidFill>
            <a:ln w="25400" cap="flat" cmpd="sng" algn="ctr">
              <a:solidFill>
                <a:schemeClr val="bg1"/>
              </a:solidFill>
              <a:prstDash val="solid"/>
            </a:ln>
            <a:effectLst/>
          </p:spPr>
          <p:txBody>
            <a:bodyPr rtlCol="0" anchor="ctr"/>
            <a:lstStyle/>
            <a:p>
              <a:pPr algn="ctr">
                <a:defRPr/>
              </a:pPr>
              <a:r>
                <a:rPr lang="en-US" b="1" u="sng" kern="0" dirty="0">
                  <a:solidFill>
                    <a:prstClr val="white"/>
                  </a:solidFill>
                </a:rPr>
                <a:t>c1:Course</a:t>
              </a:r>
              <a:endParaRPr lang="en-SG" b="1" u="sng" kern="0" dirty="0">
                <a:solidFill>
                  <a:prstClr val="white"/>
                </a:solidFill>
              </a:endParaRPr>
            </a:p>
          </p:txBody>
        </p:sp>
        <p:cxnSp>
          <p:nvCxnSpPr>
            <p:cNvPr id="40" name="Elbow Connector 75">
              <a:extLst>
                <a:ext uri="{FF2B5EF4-FFF2-40B4-BE49-F238E27FC236}">
                  <a16:creationId xmlns:a16="http://schemas.microsoft.com/office/drawing/2014/main" id="{91BC15EA-95A9-4BBE-8EEF-FE93E3269809}"/>
                </a:ext>
              </a:extLst>
            </p:cNvPr>
            <p:cNvCxnSpPr>
              <a:cxnSpLocks/>
              <a:stCxn id="39" idx="2"/>
              <a:endCxn id="41" idx="1"/>
            </p:cNvCxnSpPr>
            <p:nvPr/>
          </p:nvCxnSpPr>
          <p:spPr>
            <a:xfrm rot="16200000" flipH="1">
              <a:off x="7204498" y="4146332"/>
              <a:ext cx="1940461" cy="412905"/>
            </a:xfrm>
            <a:prstGeom prst="bentConnector2">
              <a:avLst/>
            </a:prstGeom>
            <a:solidFill>
              <a:srgbClr val="C0504D"/>
            </a:solidFill>
            <a:ln w="25400" cap="flat" cmpd="sng" algn="ctr">
              <a:solidFill>
                <a:schemeClr val="bg1"/>
              </a:solidFill>
              <a:prstDash val="solid"/>
            </a:ln>
            <a:effectLst/>
          </p:spPr>
        </p:cxnSp>
        <p:sp>
          <p:nvSpPr>
            <p:cNvPr id="41" name="Rectangle 62">
              <a:extLst>
                <a:ext uri="{FF2B5EF4-FFF2-40B4-BE49-F238E27FC236}">
                  <a16:creationId xmlns:a16="http://schemas.microsoft.com/office/drawing/2014/main" id="{2C63A38D-640E-409D-A140-3A7227A27514}"/>
                </a:ext>
              </a:extLst>
            </p:cNvPr>
            <p:cNvSpPr/>
            <p:nvPr/>
          </p:nvSpPr>
          <p:spPr>
            <a:xfrm>
              <a:off x="8381181" y="5135155"/>
              <a:ext cx="1855131" cy="375722"/>
            </a:xfrm>
            <a:prstGeom prst="rect">
              <a:avLst/>
            </a:prstGeom>
            <a:solidFill>
              <a:srgbClr val="F60000"/>
            </a:solidFill>
            <a:ln w="25400" cap="flat" cmpd="sng" algn="ctr">
              <a:solidFill>
                <a:schemeClr val="bg1"/>
              </a:solidFill>
              <a:prstDash val="solid"/>
            </a:ln>
            <a:effectLst/>
          </p:spPr>
          <p:txBody>
            <a:bodyPr rtlCol="0" anchor="ctr"/>
            <a:lstStyle/>
            <a:p>
              <a:pPr algn="ctr">
                <a:defRPr/>
              </a:pPr>
              <a:r>
                <a:rPr lang="en-US" b="1" u="sng" kern="0" dirty="0">
                  <a:solidFill>
                    <a:prstClr val="white"/>
                  </a:solidFill>
                </a:rPr>
                <a:t>:</a:t>
              </a:r>
              <a:r>
                <a:rPr lang="en-US" b="1" u="sng" kern="0" dirty="0" err="1">
                  <a:solidFill>
                    <a:prstClr val="white"/>
                  </a:solidFill>
                </a:rPr>
                <a:t>InstructorRole</a:t>
              </a:r>
              <a:endParaRPr lang="en-SG" b="1" u="sng" kern="0" dirty="0">
                <a:solidFill>
                  <a:prstClr val="white"/>
                </a:solidFill>
              </a:endParaRPr>
            </a:p>
          </p:txBody>
        </p:sp>
        <p:sp>
          <p:nvSpPr>
            <p:cNvPr id="42" name="Rectangle 62">
              <a:extLst>
                <a:ext uri="{FF2B5EF4-FFF2-40B4-BE49-F238E27FC236}">
                  <a16:creationId xmlns:a16="http://schemas.microsoft.com/office/drawing/2014/main" id="{60373BFC-9502-492D-8579-417B3959B2D8}"/>
                </a:ext>
              </a:extLst>
            </p:cNvPr>
            <p:cNvSpPr/>
            <p:nvPr/>
          </p:nvSpPr>
          <p:spPr>
            <a:xfrm>
              <a:off x="10408305" y="4754155"/>
              <a:ext cx="1401876" cy="375722"/>
            </a:xfrm>
            <a:prstGeom prst="rect">
              <a:avLst/>
            </a:prstGeom>
            <a:solidFill>
              <a:srgbClr val="00B050"/>
            </a:solidFill>
            <a:ln w="25400" cap="flat" cmpd="sng" algn="ctr">
              <a:solidFill>
                <a:schemeClr val="bg1"/>
              </a:solidFill>
              <a:prstDash val="solid"/>
            </a:ln>
            <a:effectLst/>
          </p:spPr>
          <p:txBody>
            <a:bodyPr rtlCol="0" anchor="ctr"/>
            <a:lstStyle/>
            <a:p>
              <a:pPr algn="ctr">
                <a:defRPr/>
              </a:pPr>
              <a:r>
                <a:rPr lang="en-US" b="1" u="sng" kern="0" dirty="0" err="1">
                  <a:solidFill>
                    <a:prstClr val="white"/>
                  </a:solidFill>
                </a:rPr>
                <a:t>Tom:Person</a:t>
              </a:r>
              <a:endParaRPr lang="en-SG" b="1" u="sng" kern="0" dirty="0">
                <a:solidFill>
                  <a:prstClr val="white"/>
                </a:solidFill>
              </a:endParaRPr>
            </a:p>
          </p:txBody>
        </p:sp>
        <p:cxnSp>
          <p:nvCxnSpPr>
            <p:cNvPr id="43" name="Elbow Connector 75">
              <a:extLst>
                <a:ext uri="{FF2B5EF4-FFF2-40B4-BE49-F238E27FC236}">
                  <a16:creationId xmlns:a16="http://schemas.microsoft.com/office/drawing/2014/main" id="{C42F0FE2-D99D-4875-8090-DFFCC6D65FC3}"/>
                </a:ext>
              </a:extLst>
            </p:cNvPr>
            <p:cNvCxnSpPr>
              <a:cxnSpLocks/>
              <a:stCxn id="38" idx="3"/>
              <a:endCxn id="42" idx="0"/>
            </p:cNvCxnSpPr>
            <p:nvPr/>
          </p:nvCxnSpPr>
          <p:spPr>
            <a:xfrm>
              <a:off x="10236312" y="4566294"/>
              <a:ext cx="872931" cy="187861"/>
            </a:xfrm>
            <a:prstGeom prst="bentConnector2">
              <a:avLst/>
            </a:prstGeom>
            <a:solidFill>
              <a:srgbClr val="C0504D"/>
            </a:solidFill>
            <a:ln w="25400" cap="flat" cmpd="sng" algn="ctr">
              <a:solidFill>
                <a:schemeClr val="bg1"/>
              </a:solidFill>
              <a:prstDash val="solid"/>
            </a:ln>
            <a:effectLst/>
          </p:spPr>
        </p:cxnSp>
        <p:cxnSp>
          <p:nvCxnSpPr>
            <p:cNvPr id="44" name="Elbow Connector 75">
              <a:extLst>
                <a:ext uri="{FF2B5EF4-FFF2-40B4-BE49-F238E27FC236}">
                  <a16:creationId xmlns:a16="http://schemas.microsoft.com/office/drawing/2014/main" id="{0E44CFEB-9A41-4D88-B4D1-300DC120FD56}"/>
                </a:ext>
              </a:extLst>
            </p:cNvPr>
            <p:cNvCxnSpPr>
              <a:cxnSpLocks/>
              <a:stCxn id="42" idx="2"/>
              <a:endCxn id="41" idx="3"/>
            </p:cNvCxnSpPr>
            <p:nvPr/>
          </p:nvCxnSpPr>
          <p:spPr>
            <a:xfrm rot="5400000">
              <a:off x="10576209" y="4789981"/>
              <a:ext cx="193139" cy="872931"/>
            </a:xfrm>
            <a:prstGeom prst="bentConnector2">
              <a:avLst/>
            </a:prstGeom>
            <a:solidFill>
              <a:srgbClr val="C0504D"/>
            </a:solidFill>
            <a:ln w="25400" cap="flat" cmpd="sng" algn="ctr">
              <a:solidFill>
                <a:schemeClr val="bg1"/>
              </a:solidFill>
              <a:prstDash val="solid"/>
            </a:ln>
            <a:effectLst/>
          </p:spPr>
        </p:cxnSp>
      </p:grpSp>
      <p:grpSp>
        <p:nvGrpSpPr>
          <p:cNvPr id="89" name="Group 88">
            <a:extLst>
              <a:ext uri="{FF2B5EF4-FFF2-40B4-BE49-F238E27FC236}">
                <a16:creationId xmlns:a16="http://schemas.microsoft.com/office/drawing/2014/main" id="{CEB5486A-DE1D-4AAA-82CF-E4264F9DAD6F}"/>
              </a:ext>
            </a:extLst>
          </p:cNvPr>
          <p:cNvGrpSpPr/>
          <p:nvPr/>
        </p:nvGrpSpPr>
        <p:grpSpPr>
          <a:xfrm>
            <a:off x="1981199" y="3571964"/>
            <a:ext cx="5406012" cy="3012824"/>
            <a:chOff x="2694956" y="3616576"/>
            <a:chExt cx="5236104" cy="3012824"/>
          </a:xfrm>
        </p:grpSpPr>
        <p:sp>
          <p:nvSpPr>
            <p:cNvPr id="63" name="Rounded Rectangle 43">
              <a:extLst>
                <a:ext uri="{FF2B5EF4-FFF2-40B4-BE49-F238E27FC236}">
                  <a16:creationId xmlns:a16="http://schemas.microsoft.com/office/drawing/2014/main" id="{E75B219C-0B56-476A-AD63-C13B79D2294F}"/>
                </a:ext>
              </a:extLst>
            </p:cNvPr>
            <p:cNvSpPr/>
            <p:nvPr/>
          </p:nvSpPr>
          <p:spPr>
            <a:xfrm>
              <a:off x="2694956" y="3616576"/>
              <a:ext cx="5236104" cy="3012824"/>
            </a:xfrm>
            <a:prstGeom prst="roundRect">
              <a:avLst>
                <a:gd name="adj" fmla="val 612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bg1"/>
                </a:solidFill>
              </a:endParaRPr>
            </a:p>
          </p:txBody>
        </p:sp>
        <p:sp>
          <p:nvSpPr>
            <p:cNvPr id="64" name="Rectangle 57">
              <a:extLst>
                <a:ext uri="{FF2B5EF4-FFF2-40B4-BE49-F238E27FC236}">
                  <a16:creationId xmlns:a16="http://schemas.microsoft.com/office/drawing/2014/main" id="{C2D4114F-26D6-4A54-8B58-87018403AC46}"/>
                </a:ext>
              </a:extLst>
            </p:cNvPr>
            <p:cNvSpPr/>
            <p:nvPr/>
          </p:nvSpPr>
          <p:spPr>
            <a:xfrm>
              <a:off x="2937779" y="3912920"/>
              <a:ext cx="986990" cy="304800"/>
            </a:xfrm>
            <a:prstGeom prst="rect">
              <a:avLst/>
            </a:prstGeom>
            <a:solidFill>
              <a:srgbClr val="0070C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Course</a:t>
              </a:r>
              <a:endParaRPr lang="en-SG" b="1" kern="0" dirty="0">
                <a:solidFill>
                  <a:schemeClr val="bg1"/>
                </a:solidFill>
              </a:endParaRPr>
            </a:p>
          </p:txBody>
        </p:sp>
        <p:sp>
          <p:nvSpPr>
            <p:cNvPr id="65" name="Rectangle 68">
              <a:extLst>
                <a:ext uri="{FF2B5EF4-FFF2-40B4-BE49-F238E27FC236}">
                  <a16:creationId xmlns:a16="http://schemas.microsoft.com/office/drawing/2014/main" id="{B0CD7E7A-010B-48ED-9365-46E4F3642C05}"/>
                </a:ext>
              </a:extLst>
            </p:cNvPr>
            <p:cNvSpPr/>
            <p:nvPr/>
          </p:nvSpPr>
          <p:spPr>
            <a:xfrm>
              <a:off x="2937779" y="4209245"/>
              <a:ext cx="986990" cy="492291"/>
            </a:xfrm>
            <a:prstGeom prst="rect">
              <a:avLst/>
            </a:prstGeom>
            <a:solidFill>
              <a:srgbClr val="0070C0"/>
            </a:solidFill>
            <a:ln w="25400" cap="flat" cmpd="sng" algn="ctr">
              <a:solidFill>
                <a:schemeClr val="bg1"/>
              </a:solidFill>
              <a:prstDash val="solid"/>
            </a:ln>
            <a:effectLst/>
          </p:spPr>
          <p:txBody>
            <a:bodyPr rtlCol="0" anchor="ctr"/>
            <a:lstStyle/>
            <a:p>
              <a:pPr>
                <a:defRPr/>
              </a:pPr>
              <a:r>
                <a:rPr lang="en-US" sz="1200" b="1" kern="0" dirty="0">
                  <a:solidFill>
                    <a:schemeClr val="bg1"/>
                  </a:solidFill>
                </a:rPr>
                <a:t>code</a:t>
              </a:r>
            </a:p>
            <a:p>
              <a:pPr>
                <a:defRPr/>
              </a:pPr>
              <a:r>
                <a:rPr lang="en-SG" sz="1200" b="1" kern="0" dirty="0">
                  <a:solidFill>
                    <a:schemeClr val="bg1"/>
                  </a:solidFill>
                </a:rPr>
                <a:t>name</a:t>
              </a:r>
            </a:p>
          </p:txBody>
        </p:sp>
        <p:cxnSp>
          <p:nvCxnSpPr>
            <p:cNvPr id="66" name="Elbow Connector 59">
              <a:extLst>
                <a:ext uri="{FF2B5EF4-FFF2-40B4-BE49-F238E27FC236}">
                  <a16:creationId xmlns:a16="http://schemas.microsoft.com/office/drawing/2014/main" id="{C47972CA-E214-44E5-BEE6-EE09D0526343}"/>
                </a:ext>
              </a:extLst>
            </p:cNvPr>
            <p:cNvCxnSpPr>
              <a:endCxn id="67" idx="1"/>
            </p:cNvCxnSpPr>
            <p:nvPr/>
          </p:nvCxnSpPr>
          <p:spPr>
            <a:xfrm flipV="1">
              <a:off x="3924769" y="4058742"/>
              <a:ext cx="1708356" cy="6578"/>
            </a:xfrm>
            <a:prstGeom prst="bentConnector3">
              <a:avLst>
                <a:gd name="adj1" fmla="val 50000"/>
              </a:avLst>
            </a:prstGeom>
            <a:noFill/>
            <a:ln w="28575" cap="flat" cmpd="sng" algn="ctr">
              <a:solidFill>
                <a:schemeClr val="bg1"/>
              </a:solidFill>
              <a:prstDash val="solid"/>
            </a:ln>
            <a:effectLst/>
          </p:spPr>
        </p:cxnSp>
        <p:sp>
          <p:nvSpPr>
            <p:cNvPr id="67" name="Rectangle 61">
              <a:extLst>
                <a:ext uri="{FF2B5EF4-FFF2-40B4-BE49-F238E27FC236}">
                  <a16:creationId xmlns:a16="http://schemas.microsoft.com/office/drawing/2014/main" id="{85EC9087-3191-40E4-9818-6339A7D478AC}"/>
                </a:ext>
              </a:extLst>
            </p:cNvPr>
            <p:cNvSpPr/>
            <p:nvPr/>
          </p:nvSpPr>
          <p:spPr>
            <a:xfrm>
              <a:off x="5633125" y="3906342"/>
              <a:ext cx="1071445" cy="304800"/>
            </a:xfrm>
            <a:prstGeom prst="rect">
              <a:avLst/>
            </a:prstGeom>
            <a:solidFill>
              <a:srgbClr val="7030A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Student</a:t>
              </a:r>
              <a:endParaRPr lang="en-SG" b="1" kern="0" dirty="0">
                <a:solidFill>
                  <a:schemeClr val="bg1"/>
                </a:solidFill>
              </a:endParaRPr>
            </a:p>
          </p:txBody>
        </p:sp>
        <p:sp>
          <p:nvSpPr>
            <p:cNvPr id="68" name="TextBox 77">
              <a:extLst>
                <a:ext uri="{FF2B5EF4-FFF2-40B4-BE49-F238E27FC236}">
                  <a16:creationId xmlns:a16="http://schemas.microsoft.com/office/drawing/2014/main" id="{19A582F6-13C5-46C5-8865-A3F751ACEB15}"/>
                </a:ext>
              </a:extLst>
            </p:cNvPr>
            <p:cNvSpPr txBox="1"/>
            <p:nvPr/>
          </p:nvSpPr>
          <p:spPr>
            <a:xfrm>
              <a:off x="5012718" y="4018961"/>
              <a:ext cx="646783" cy="369332"/>
            </a:xfrm>
            <a:prstGeom prst="rect">
              <a:avLst/>
            </a:prstGeom>
            <a:noFill/>
          </p:spPr>
          <p:txBody>
            <a:bodyPr wrap="square" rtlCol="0">
              <a:spAutoFit/>
            </a:bodyPr>
            <a:lstStyle/>
            <a:p>
              <a:pPr>
                <a:defRPr/>
              </a:pPr>
              <a:r>
                <a:rPr lang="en-US" kern="0" dirty="0">
                  <a:solidFill>
                    <a:schemeClr val="bg1"/>
                  </a:solidFill>
                </a:rPr>
                <a:t>10..*</a:t>
              </a:r>
              <a:endParaRPr lang="en-SG" kern="0" dirty="0">
                <a:solidFill>
                  <a:schemeClr val="bg1"/>
                </a:solidFill>
              </a:endParaRPr>
            </a:p>
          </p:txBody>
        </p:sp>
        <p:grpSp>
          <p:nvGrpSpPr>
            <p:cNvPr id="69" name="Group 87">
              <a:extLst>
                <a:ext uri="{FF2B5EF4-FFF2-40B4-BE49-F238E27FC236}">
                  <a16:creationId xmlns:a16="http://schemas.microsoft.com/office/drawing/2014/main" id="{4B7CC813-A585-4082-A12B-3101B25B7D68}"/>
                </a:ext>
              </a:extLst>
            </p:cNvPr>
            <p:cNvGrpSpPr/>
            <p:nvPr/>
          </p:nvGrpSpPr>
          <p:grpSpPr>
            <a:xfrm>
              <a:off x="4212160" y="3675464"/>
              <a:ext cx="1162051" cy="369332"/>
              <a:chOff x="685800" y="3733800"/>
              <a:chExt cx="1162051" cy="369332"/>
            </a:xfrm>
          </p:grpSpPr>
          <p:sp>
            <p:nvSpPr>
              <p:cNvPr id="77" name="TextBox 76">
                <a:extLst>
                  <a:ext uri="{FF2B5EF4-FFF2-40B4-BE49-F238E27FC236}">
                    <a16:creationId xmlns:a16="http://schemas.microsoft.com/office/drawing/2014/main" id="{A713EABC-9969-474A-AEA4-9A43C8758D70}"/>
                  </a:ext>
                </a:extLst>
              </p:cNvPr>
              <p:cNvSpPr txBox="1"/>
              <p:nvPr/>
            </p:nvSpPr>
            <p:spPr>
              <a:xfrm>
                <a:off x="685800" y="3733800"/>
                <a:ext cx="1123950" cy="369332"/>
              </a:xfrm>
              <a:prstGeom prst="rect">
                <a:avLst/>
              </a:prstGeom>
              <a:noFill/>
            </p:spPr>
            <p:txBody>
              <a:bodyPr wrap="square" rtlCol="0">
                <a:spAutoFit/>
              </a:bodyPr>
              <a:lstStyle/>
              <a:p>
                <a:pPr algn="r">
                  <a:defRPr/>
                </a:pPr>
                <a:r>
                  <a:rPr lang="en-US" kern="0" dirty="0">
                    <a:solidFill>
                      <a:schemeClr val="bg1"/>
                    </a:solidFill>
                  </a:rPr>
                  <a:t>read by</a:t>
                </a:r>
                <a:endParaRPr lang="en-SG" kern="0" dirty="0">
                  <a:solidFill>
                    <a:schemeClr val="bg1"/>
                  </a:solidFill>
                </a:endParaRPr>
              </a:p>
            </p:txBody>
          </p:sp>
          <p:sp>
            <p:nvSpPr>
              <p:cNvPr id="78" name="Isosceles Triangle 77">
                <a:extLst>
                  <a:ext uri="{FF2B5EF4-FFF2-40B4-BE49-F238E27FC236}">
                    <a16:creationId xmlns:a16="http://schemas.microsoft.com/office/drawing/2014/main" id="{B223D3CC-3E56-4842-9705-2B646E8DFC9C}"/>
                  </a:ext>
                </a:extLst>
              </p:cNvPr>
              <p:cNvSpPr/>
              <p:nvPr/>
            </p:nvSpPr>
            <p:spPr>
              <a:xfrm rot="5400000">
                <a:off x="1748591" y="3903201"/>
                <a:ext cx="122320" cy="76200"/>
              </a:xfrm>
              <a:prstGeom prst="triangle">
                <a:avLst/>
              </a:prstGeom>
              <a:solidFill>
                <a:schemeClr val="bg1"/>
              </a:solidFill>
              <a:ln w="25400" cap="flat" cmpd="sng" algn="ctr">
                <a:noFill/>
                <a:prstDash val="solid"/>
              </a:ln>
              <a:effectLst/>
            </p:spPr>
            <p:txBody>
              <a:bodyPr rtlCol="0" anchor="ctr"/>
              <a:lstStyle/>
              <a:p>
                <a:pPr algn="ctr">
                  <a:defRPr/>
                </a:pPr>
                <a:endParaRPr lang="en-US" kern="0">
                  <a:solidFill>
                    <a:schemeClr val="bg1"/>
                  </a:solidFill>
                </a:endParaRPr>
              </a:p>
            </p:txBody>
          </p:sp>
        </p:grpSp>
        <p:sp>
          <p:nvSpPr>
            <p:cNvPr id="70" name="Rectangle 62">
              <a:extLst>
                <a:ext uri="{FF2B5EF4-FFF2-40B4-BE49-F238E27FC236}">
                  <a16:creationId xmlns:a16="http://schemas.microsoft.com/office/drawing/2014/main" id="{0287EE3A-7FE3-46C0-9361-BA0E2180C491}"/>
                </a:ext>
              </a:extLst>
            </p:cNvPr>
            <p:cNvSpPr/>
            <p:nvPr/>
          </p:nvSpPr>
          <p:spPr>
            <a:xfrm>
              <a:off x="4007928" y="5694794"/>
              <a:ext cx="1642497" cy="304800"/>
            </a:xfrm>
            <a:prstGeom prst="rect">
              <a:avLst/>
            </a:prstGeom>
            <a:solidFill>
              <a:srgbClr val="F60000"/>
            </a:solidFill>
            <a:ln w="25400" cap="flat" cmpd="sng" algn="ctr">
              <a:solidFill>
                <a:schemeClr val="bg1"/>
              </a:solidFill>
              <a:prstDash val="solid"/>
            </a:ln>
            <a:effectLst/>
          </p:spPr>
          <p:txBody>
            <a:bodyPr rtlCol="0" anchor="ctr"/>
            <a:lstStyle/>
            <a:p>
              <a:pPr algn="ctr">
                <a:defRPr/>
              </a:pPr>
              <a:r>
                <a:rPr lang="en-US" b="1" kern="0" dirty="0" err="1">
                  <a:solidFill>
                    <a:schemeClr val="bg1"/>
                  </a:solidFill>
                </a:rPr>
                <a:t>InstructorRole</a:t>
              </a:r>
              <a:endParaRPr lang="en-SG" b="1" kern="0" dirty="0">
                <a:solidFill>
                  <a:schemeClr val="bg1"/>
                </a:solidFill>
              </a:endParaRPr>
            </a:p>
          </p:txBody>
        </p:sp>
        <p:sp>
          <p:nvSpPr>
            <p:cNvPr id="71" name="TextBox 69">
              <a:extLst>
                <a:ext uri="{FF2B5EF4-FFF2-40B4-BE49-F238E27FC236}">
                  <a16:creationId xmlns:a16="http://schemas.microsoft.com/office/drawing/2014/main" id="{5159AC26-AD4C-445F-BE5F-6AFB26595681}"/>
                </a:ext>
              </a:extLst>
            </p:cNvPr>
            <p:cNvSpPr txBox="1"/>
            <p:nvPr/>
          </p:nvSpPr>
          <p:spPr>
            <a:xfrm>
              <a:off x="4824816" y="5999594"/>
              <a:ext cx="322612"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a:t>
              </a:r>
              <a:endParaRPr lang="en-SG" kern="0" dirty="0">
                <a:solidFill>
                  <a:schemeClr val="bg1"/>
                </a:solidFill>
              </a:endParaRPr>
            </a:p>
          </p:txBody>
        </p:sp>
        <p:cxnSp>
          <p:nvCxnSpPr>
            <p:cNvPr id="72" name="Elbow Connector 75">
              <a:extLst>
                <a:ext uri="{FF2B5EF4-FFF2-40B4-BE49-F238E27FC236}">
                  <a16:creationId xmlns:a16="http://schemas.microsoft.com/office/drawing/2014/main" id="{A391E03D-CE50-47B2-AEA8-8D37960B17DC}"/>
                </a:ext>
              </a:extLst>
            </p:cNvPr>
            <p:cNvCxnSpPr>
              <a:stCxn id="65" idx="2"/>
              <a:endCxn id="70" idx="2"/>
            </p:cNvCxnSpPr>
            <p:nvPr/>
          </p:nvCxnSpPr>
          <p:spPr>
            <a:xfrm rot="16200000" flipH="1">
              <a:off x="3481196" y="4651613"/>
              <a:ext cx="1298058" cy="1397903"/>
            </a:xfrm>
            <a:prstGeom prst="bentConnector3">
              <a:avLst>
                <a:gd name="adj1" fmla="val 117611"/>
              </a:avLst>
            </a:prstGeom>
            <a:solidFill>
              <a:srgbClr val="C0504D"/>
            </a:solidFill>
            <a:ln w="25400" cap="flat" cmpd="sng" algn="ctr">
              <a:solidFill>
                <a:schemeClr val="bg1"/>
              </a:solidFill>
              <a:prstDash val="solid"/>
            </a:ln>
            <a:effectLst/>
          </p:spPr>
        </p:cxnSp>
        <p:cxnSp>
          <p:nvCxnSpPr>
            <p:cNvPr id="74" name="Elbow Connector 94">
              <a:extLst>
                <a:ext uri="{FF2B5EF4-FFF2-40B4-BE49-F238E27FC236}">
                  <a16:creationId xmlns:a16="http://schemas.microsoft.com/office/drawing/2014/main" id="{74E78E39-4208-49D3-9255-3405B50AFDAA}"/>
                </a:ext>
              </a:extLst>
            </p:cNvPr>
            <p:cNvCxnSpPr>
              <a:cxnSpLocks/>
              <a:stCxn id="65" idx="3"/>
              <a:endCxn id="79" idx="0"/>
            </p:cNvCxnSpPr>
            <p:nvPr/>
          </p:nvCxnSpPr>
          <p:spPr>
            <a:xfrm>
              <a:off x="3924768" y="4455391"/>
              <a:ext cx="3079903" cy="1264371"/>
            </a:xfrm>
            <a:prstGeom prst="bentConnector2">
              <a:avLst/>
            </a:prstGeom>
            <a:solidFill>
              <a:srgbClr val="C0504D"/>
            </a:solidFill>
            <a:ln w="25400" cap="flat" cmpd="sng" algn="ctr">
              <a:solidFill>
                <a:schemeClr val="bg1"/>
              </a:solidFill>
              <a:prstDash val="solid"/>
            </a:ln>
            <a:effectLst/>
          </p:spPr>
        </p:cxnSp>
        <p:sp>
          <p:nvSpPr>
            <p:cNvPr id="75" name="TextBox 95">
              <a:extLst>
                <a:ext uri="{FF2B5EF4-FFF2-40B4-BE49-F238E27FC236}">
                  <a16:creationId xmlns:a16="http://schemas.microsoft.com/office/drawing/2014/main" id="{771DE4DB-CB98-4B12-AAD4-C055CF055D9A}"/>
                </a:ext>
              </a:extLst>
            </p:cNvPr>
            <p:cNvSpPr txBox="1"/>
            <p:nvPr/>
          </p:nvSpPr>
          <p:spPr>
            <a:xfrm>
              <a:off x="6724508" y="5382650"/>
              <a:ext cx="536164"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1</a:t>
              </a:r>
              <a:endParaRPr lang="en-SG" kern="0" dirty="0">
                <a:solidFill>
                  <a:schemeClr val="bg1"/>
                </a:solidFill>
              </a:endParaRPr>
            </a:p>
          </p:txBody>
        </p:sp>
        <p:sp>
          <p:nvSpPr>
            <p:cNvPr id="79" name="Rectangle 62">
              <a:extLst>
                <a:ext uri="{FF2B5EF4-FFF2-40B4-BE49-F238E27FC236}">
                  <a16:creationId xmlns:a16="http://schemas.microsoft.com/office/drawing/2014/main" id="{B39CBD3D-34EF-4825-A3B9-9D9ED9D78F74}"/>
                </a:ext>
              </a:extLst>
            </p:cNvPr>
            <p:cNvSpPr/>
            <p:nvPr/>
          </p:nvSpPr>
          <p:spPr>
            <a:xfrm>
              <a:off x="6151609" y="5719762"/>
              <a:ext cx="1706125" cy="304268"/>
            </a:xfrm>
            <a:prstGeom prst="rect">
              <a:avLst/>
            </a:prstGeom>
            <a:solidFill>
              <a:srgbClr val="960000"/>
            </a:solidFill>
            <a:ln w="25400" cap="flat" cmpd="sng" algn="ctr">
              <a:solidFill>
                <a:schemeClr val="bg1"/>
              </a:solidFill>
              <a:prstDash val="solid"/>
            </a:ln>
            <a:effectLst/>
          </p:spPr>
          <p:txBody>
            <a:bodyPr rtlCol="0" anchor="ctr"/>
            <a:lstStyle/>
            <a:p>
              <a:pPr algn="ctr"/>
              <a:r>
                <a:rPr lang="en-US" b="1" kern="0" dirty="0" err="1">
                  <a:solidFill>
                    <a:schemeClr val="bg1"/>
                  </a:solidFill>
                </a:rPr>
                <a:t>CoordinatorRole</a:t>
              </a:r>
              <a:endParaRPr lang="en-SG" b="1" kern="0" dirty="0">
                <a:solidFill>
                  <a:schemeClr val="bg1"/>
                </a:solidFill>
              </a:endParaRPr>
            </a:p>
          </p:txBody>
        </p:sp>
        <p:sp>
          <p:nvSpPr>
            <p:cNvPr id="80" name="Isosceles Triangle 71">
              <a:extLst>
                <a:ext uri="{FF2B5EF4-FFF2-40B4-BE49-F238E27FC236}">
                  <a16:creationId xmlns:a16="http://schemas.microsoft.com/office/drawing/2014/main" id="{E9A29A3F-C9CE-4DA2-88D4-74A5FEB637D0}"/>
                </a:ext>
              </a:extLst>
            </p:cNvPr>
            <p:cNvSpPr/>
            <p:nvPr/>
          </p:nvSpPr>
          <p:spPr>
            <a:xfrm rot="16200000">
              <a:off x="5693261" y="5753379"/>
              <a:ext cx="228600" cy="228600"/>
            </a:xfrm>
            <a:prstGeom prst="triangle">
              <a:avLst/>
            </a:prstGeom>
            <a:noFill/>
            <a:ln w="25400" cap="flat" cmpd="sng" algn="ctr">
              <a:solidFill>
                <a:schemeClr val="bg1"/>
              </a:solidFill>
              <a:prstDash val="solid"/>
            </a:ln>
            <a:effectLst/>
          </p:spPr>
          <p:txBody>
            <a:bodyPr rtlCol="0" anchor="ctr"/>
            <a:lstStyle/>
            <a:p>
              <a:pPr algn="ctr"/>
              <a:endParaRPr lang="en-SG" b="1" kern="0">
                <a:solidFill>
                  <a:schemeClr val="bg1"/>
                </a:solidFill>
              </a:endParaRPr>
            </a:p>
          </p:txBody>
        </p:sp>
        <p:cxnSp>
          <p:nvCxnSpPr>
            <p:cNvPr id="81" name="Elbow Connector 74">
              <a:extLst>
                <a:ext uri="{FF2B5EF4-FFF2-40B4-BE49-F238E27FC236}">
                  <a16:creationId xmlns:a16="http://schemas.microsoft.com/office/drawing/2014/main" id="{D4EAFCD4-CF0D-4EA1-9E68-10763B470E03}"/>
                </a:ext>
              </a:extLst>
            </p:cNvPr>
            <p:cNvCxnSpPr>
              <a:cxnSpLocks/>
              <a:stCxn id="80" idx="3"/>
              <a:endCxn id="79" idx="1"/>
            </p:cNvCxnSpPr>
            <p:nvPr/>
          </p:nvCxnSpPr>
          <p:spPr>
            <a:xfrm>
              <a:off x="5921861" y="5867679"/>
              <a:ext cx="229748" cy="4217"/>
            </a:xfrm>
            <a:prstGeom prst="bentConnector3">
              <a:avLst>
                <a:gd name="adj1" fmla="val 50000"/>
              </a:avLst>
            </a:prstGeom>
            <a:solidFill>
              <a:srgbClr val="C00000"/>
            </a:solidFill>
            <a:ln w="25400" cap="flat" cmpd="sng" algn="ctr">
              <a:solidFill>
                <a:schemeClr val="bg1"/>
              </a:solidFill>
              <a:prstDash val="solid"/>
            </a:ln>
            <a:effectLst/>
          </p:spPr>
        </p:cxnSp>
        <p:sp>
          <p:nvSpPr>
            <p:cNvPr id="84" name="Rectangle 62">
              <a:extLst>
                <a:ext uri="{FF2B5EF4-FFF2-40B4-BE49-F238E27FC236}">
                  <a16:creationId xmlns:a16="http://schemas.microsoft.com/office/drawing/2014/main" id="{35EDBC1F-9B4F-49C5-BB6A-42FD9A03B3AD}"/>
                </a:ext>
              </a:extLst>
            </p:cNvPr>
            <p:cNvSpPr/>
            <p:nvPr/>
          </p:nvSpPr>
          <p:spPr>
            <a:xfrm>
              <a:off x="4210839" y="4834426"/>
              <a:ext cx="1234032" cy="304800"/>
            </a:xfrm>
            <a:prstGeom prst="rect">
              <a:avLst/>
            </a:prstGeom>
            <a:solidFill>
              <a:srgbClr val="00B05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Person</a:t>
              </a:r>
              <a:endParaRPr lang="en-SG" b="1" kern="0" dirty="0">
                <a:solidFill>
                  <a:schemeClr val="bg1"/>
                </a:solidFill>
              </a:endParaRPr>
            </a:p>
          </p:txBody>
        </p:sp>
        <p:cxnSp>
          <p:nvCxnSpPr>
            <p:cNvPr id="85" name="Elbow Connector 94">
              <a:extLst>
                <a:ext uri="{FF2B5EF4-FFF2-40B4-BE49-F238E27FC236}">
                  <a16:creationId xmlns:a16="http://schemas.microsoft.com/office/drawing/2014/main" id="{55215C2A-4A81-403C-A860-48463DE9DD54}"/>
                </a:ext>
              </a:extLst>
            </p:cNvPr>
            <p:cNvCxnSpPr>
              <a:cxnSpLocks/>
              <a:stCxn id="84" idx="2"/>
              <a:endCxn id="70" idx="0"/>
            </p:cNvCxnSpPr>
            <p:nvPr/>
          </p:nvCxnSpPr>
          <p:spPr>
            <a:xfrm rot="16200000" flipH="1">
              <a:off x="4550732" y="5416349"/>
              <a:ext cx="555568" cy="1322"/>
            </a:xfrm>
            <a:prstGeom prst="bentConnector3">
              <a:avLst>
                <a:gd name="adj1" fmla="val 50000"/>
              </a:avLst>
            </a:prstGeom>
            <a:solidFill>
              <a:srgbClr val="C0504D"/>
            </a:solidFill>
            <a:ln w="25400" cap="flat" cmpd="sng" algn="ctr">
              <a:solidFill>
                <a:schemeClr val="bg1"/>
              </a:solidFill>
              <a:prstDash val="solid"/>
            </a:ln>
            <a:effectLst/>
          </p:spPr>
        </p:cxnSp>
        <p:sp>
          <p:nvSpPr>
            <p:cNvPr id="86" name="TextBox 95">
              <a:extLst>
                <a:ext uri="{FF2B5EF4-FFF2-40B4-BE49-F238E27FC236}">
                  <a16:creationId xmlns:a16="http://schemas.microsoft.com/office/drawing/2014/main" id="{B84E50AB-D6CF-4AA4-B22B-11D82976475F}"/>
                </a:ext>
              </a:extLst>
            </p:cNvPr>
            <p:cNvSpPr txBox="1"/>
            <p:nvPr/>
          </p:nvSpPr>
          <p:spPr>
            <a:xfrm>
              <a:off x="4818803" y="5420959"/>
              <a:ext cx="536164"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a:t>
              </a:r>
              <a:endParaRPr lang="en-SG" kern="0" dirty="0">
                <a:solidFill>
                  <a:schemeClr val="bg1"/>
                </a:solidFill>
              </a:endParaRPr>
            </a:p>
          </p:txBody>
        </p:sp>
      </p:grpSp>
      <p:sp>
        <p:nvSpPr>
          <p:cNvPr id="51" name="TextBox 21">
            <a:extLst>
              <a:ext uri="{FF2B5EF4-FFF2-40B4-BE49-F238E27FC236}">
                <a16:creationId xmlns:a16="http://schemas.microsoft.com/office/drawing/2014/main" id="{368D0149-502B-426C-B5A2-421725344846}"/>
              </a:ext>
            </a:extLst>
          </p:cNvPr>
          <p:cNvSpPr txBox="1"/>
          <p:nvPr/>
        </p:nvSpPr>
        <p:spPr>
          <a:xfrm>
            <a:off x="6540434" y="1026061"/>
            <a:ext cx="5499166" cy="400110"/>
          </a:xfrm>
          <a:prstGeom prst="rect">
            <a:avLst/>
          </a:prstGeom>
          <a:solidFill>
            <a:srgbClr val="FFFF00"/>
          </a:solidFill>
        </p:spPr>
        <p:txBody>
          <a:bodyPr wrap="square" rtlCol="0">
            <a:spAutoFit/>
          </a:bodyPr>
          <a:lstStyle/>
          <a:p>
            <a:r>
              <a:rPr lang="en-US" sz="2000" dirty="0"/>
              <a:t>Multiple acceptable ways to model a domain!</a:t>
            </a:r>
          </a:p>
        </p:txBody>
      </p:sp>
      <p:grpSp>
        <p:nvGrpSpPr>
          <p:cNvPr id="52" name="Group 26">
            <a:extLst>
              <a:ext uri="{FF2B5EF4-FFF2-40B4-BE49-F238E27FC236}">
                <a16:creationId xmlns:a16="http://schemas.microsoft.com/office/drawing/2014/main" id="{F17B2FEA-2341-4F84-AFCF-F70D09F05548}"/>
              </a:ext>
            </a:extLst>
          </p:cNvPr>
          <p:cNvGrpSpPr/>
          <p:nvPr/>
        </p:nvGrpSpPr>
        <p:grpSpPr>
          <a:xfrm>
            <a:off x="1981200" y="1010806"/>
            <a:ext cx="4343401" cy="2432261"/>
            <a:chOff x="2362199" y="1072939"/>
            <a:chExt cx="4343401" cy="2432261"/>
          </a:xfrm>
        </p:grpSpPr>
        <p:sp>
          <p:nvSpPr>
            <p:cNvPr id="53" name="Rounded Rectangle 43">
              <a:extLst>
                <a:ext uri="{FF2B5EF4-FFF2-40B4-BE49-F238E27FC236}">
                  <a16:creationId xmlns:a16="http://schemas.microsoft.com/office/drawing/2014/main" id="{4208B460-7510-4DF2-B7DB-9F6365C95281}"/>
                </a:ext>
              </a:extLst>
            </p:cNvPr>
            <p:cNvSpPr/>
            <p:nvPr/>
          </p:nvSpPr>
          <p:spPr>
            <a:xfrm>
              <a:off x="2362199" y="1072939"/>
              <a:ext cx="4343401" cy="2432261"/>
            </a:xfrm>
            <a:prstGeom prst="roundRect">
              <a:avLst>
                <a:gd name="adj" fmla="val 612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bg1"/>
                </a:solidFill>
              </a:endParaRPr>
            </a:p>
          </p:txBody>
        </p:sp>
        <p:sp>
          <p:nvSpPr>
            <p:cNvPr id="54" name="Rectangle 57">
              <a:extLst>
                <a:ext uri="{FF2B5EF4-FFF2-40B4-BE49-F238E27FC236}">
                  <a16:creationId xmlns:a16="http://schemas.microsoft.com/office/drawing/2014/main" id="{6AD999A2-E002-4EF1-83EE-7B42A49334CC}"/>
                </a:ext>
              </a:extLst>
            </p:cNvPr>
            <p:cNvSpPr/>
            <p:nvPr/>
          </p:nvSpPr>
          <p:spPr>
            <a:xfrm>
              <a:off x="2605022" y="1369283"/>
              <a:ext cx="986990" cy="304800"/>
            </a:xfrm>
            <a:prstGeom prst="rect">
              <a:avLst/>
            </a:prstGeom>
            <a:solidFill>
              <a:srgbClr val="0070C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Course</a:t>
              </a:r>
              <a:endParaRPr lang="en-SG" b="1" kern="0" dirty="0">
                <a:solidFill>
                  <a:schemeClr val="bg1"/>
                </a:solidFill>
              </a:endParaRPr>
            </a:p>
          </p:txBody>
        </p:sp>
        <p:sp>
          <p:nvSpPr>
            <p:cNvPr id="55" name="Rectangle 68">
              <a:extLst>
                <a:ext uri="{FF2B5EF4-FFF2-40B4-BE49-F238E27FC236}">
                  <a16:creationId xmlns:a16="http://schemas.microsoft.com/office/drawing/2014/main" id="{EC475F94-EBF2-442A-9ED0-DFB4CC683E83}"/>
                </a:ext>
              </a:extLst>
            </p:cNvPr>
            <p:cNvSpPr/>
            <p:nvPr/>
          </p:nvSpPr>
          <p:spPr>
            <a:xfrm>
              <a:off x="2605022" y="1665608"/>
              <a:ext cx="986990" cy="492291"/>
            </a:xfrm>
            <a:prstGeom prst="rect">
              <a:avLst/>
            </a:prstGeom>
            <a:solidFill>
              <a:srgbClr val="0070C0"/>
            </a:solidFill>
            <a:ln w="25400" cap="flat" cmpd="sng" algn="ctr">
              <a:solidFill>
                <a:schemeClr val="bg1"/>
              </a:solidFill>
              <a:prstDash val="solid"/>
            </a:ln>
            <a:effectLst/>
          </p:spPr>
          <p:txBody>
            <a:bodyPr rtlCol="0" anchor="ctr"/>
            <a:lstStyle/>
            <a:p>
              <a:pPr>
                <a:defRPr/>
              </a:pPr>
              <a:r>
                <a:rPr lang="en-US" sz="1200" b="1" kern="0" dirty="0">
                  <a:solidFill>
                    <a:schemeClr val="bg1"/>
                  </a:solidFill>
                </a:rPr>
                <a:t>code</a:t>
              </a:r>
            </a:p>
            <a:p>
              <a:pPr>
                <a:defRPr/>
              </a:pPr>
              <a:r>
                <a:rPr lang="en-SG" sz="1200" b="1" kern="0" dirty="0">
                  <a:solidFill>
                    <a:schemeClr val="bg1"/>
                  </a:solidFill>
                </a:rPr>
                <a:t>name</a:t>
              </a:r>
            </a:p>
          </p:txBody>
        </p:sp>
        <p:cxnSp>
          <p:nvCxnSpPr>
            <p:cNvPr id="56" name="Elbow Connector 59">
              <a:extLst>
                <a:ext uri="{FF2B5EF4-FFF2-40B4-BE49-F238E27FC236}">
                  <a16:creationId xmlns:a16="http://schemas.microsoft.com/office/drawing/2014/main" id="{C8D9B61A-A40A-44B4-AFB8-E8EA43686315}"/>
                </a:ext>
              </a:extLst>
            </p:cNvPr>
            <p:cNvCxnSpPr>
              <a:endCxn id="57" idx="1"/>
            </p:cNvCxnSpPr>
            <p:nvPr/>
          </p:nvCxnSpPr>
          <p:spPr>
            <a:xfrm flipV="1">
              <a:off x="3592012" y="1515105"/>
              <a:ext cx="1708356" cy="6578"/>
            </a:xfrm>
            <a:prstGeom prst="bentConnector3">
              <a:avLst>
                <a:gd name="adj1" fmla="val 50000"/>
              </a:avLst>
            </a:prstGeom>
            <a:noFill/>
            <a:ln w="28575" cap="flat" cmpd="sng" algn="ctr">
              <a:solidFill>
                <a:schemeClr val="bg1"/>
              </a:solidFill>
              <a:prstDash val="solid"/>
            </a:ln>
            <a:effectLst/>
          </p:spPr>
        </p:cxnSp>
        <p:sp>
          <p:nvSpPr>
            <p:cNvPr id="57" name="Rectangle 61">
              <a:extLst>
                <a:ext uri="{FF2B5EF4-FFF2-40B4-BE49-F238E27FC236}">
                  <a16:creationId xmlns:a16="http://schemas.microsoft.com/office/drawing/2014/main" id="{127C82D8-F5A1-4D85-9515-15C29386BC59}"/>
                </a:ext>
              </a:extLst>
            </p:cNvPr>
            <p:cNvSpPr/>
            <p:nvPr/>
          </p:nvSpPr>
          <p:spPr>
            <a:xfrm>
              <a:off x="5300368" y="1362705"/>
              <a:ext cx="1071445" cy="304800"/>
            </a:xfrm>
            <a:prstGeom prst="rect">
              <a:avLst/>
            </a:prstGeom>
            <a:solidFill>
              <a:srgbClr val="7030A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Student</a:t>
              </a:r>
              <a:endParaRPr lang="en-SG" b="1" kern="0" dirty="0">
                <a:solidFill>
                  <a:schemeClr val="bg1"/>
                </a:solidFill>
              </a:endParaRPr>
            </a:p>
          </p:txBody>
        </p:sp>
        <p:sp>
          <p:nvSpPr>
            <p:cNvPr id="58" name="TextBox 77">
              <a:extLst>
                <a:ext uri="{FF2B5EF4-FFF2-40B4-BE49-F238E27FC236}">
                  <a16:creationId xmlns:a16="http://schemas.microsoft.com/office/drawing/2014/main" id="{5FF50ABD-C034-4DB5-A072-4BA954BD4462}"/>
                </a:ext>
              </a:extLst>
            </p:cNvPr>
            <p:cNvSpPr txBox="1"/>
            <p:nvPr/>
          </p:nvSpPr>
          <p:spPr>
            <a:xfrm>
              <a:off x="4679961" y="1475324"/>
              <a:ext cx="646783" cy="369332"/>
            </a:xfrm>
            <a:prstGeom prst="rect">
              <a:avLst/>
            </a:prstGeom>
            <a:noFill/>
          </p:spPr>
          <p:txBody>
            <a:bodyPr wrap="square" rtlCol="0">
              <a:spAutoFit/>
            </a:bodyPr>
            <a:lstStyle/>
            <a:p>
              <a:pPr>
                <a:defRPr/>
              </a:pPr>
              <a:r>
                <a:rPr lang="en-US" kern="0" dirty="0">
                  <a:solidFill>
                    <a:schemeClr val="bg1"/>
                  </a:solidFill>
                </a:rPr>
                <a:t>10..*</a:t>
              </a:r>
              <a:endParaRPr lang="en-SG" kern="0" dirty="0">
                <a:solidFill>
                  <a:schemeClr val="bg1"/>
                </a:solidFill>
              </a:endParaRPr>
            </a:p>
          </p:txBody>
        </p:sp>
        <p:grpSp>
          <p:nvGrpSpPr>
            <p:cNvPr id="59" name="Group 87">
              <a:extLst>
                <a:ext uri="{FF2B5EF4-FFF2-40B4-BE49-F238E27FC236}">
                  <a16:creationId xmlns:a16="http://schemas.microsoft.com/office/drawing/2014/main" id="{47AF9E32-7A2E-492A-B50B-1FA126173CC7}"/>
                </a:ext>
              </a:extLst>
            </p:cNvPr>
            <p:cNvGrpSpPr/>
            <p:nvPr/>
          </p:nvGrpSpPr>
          <p:grpSpPr>
            <a:xfrm>
              <a:off x="3879403" y="1131827"/>
              <a:ext cx="1162051" cy="369332"/>
              <a:chOff x="685800" y="3733800"/>
              <a:chExt cx="1162051" cy="369332"/>
            </a:xfrm>
          </p:grpSpPr>
          <p:sp>
            <p:nvSpPr>
              <p:cNvPr id="87" name="TextBox 86">
                <a:extLst>
                  <a:ext uri="{FF2B5EF4-FFF2-40B4-BE49-F238E27FC236}">
                    <a16:creationId xmlns:a16="http://schemas.microsoft.com/office/drawing/2014/main" id="{83F679BB-A375-4032-967D-A1EABDC71176}"/>
                  </a:ext>
                </a:extLst>
              </p:cNvPr>
              <p:cNvSpPr txBox="1"/>
              <p:nvPr/>
            </p:nvSpPr>
            <p:spPr>
              <a:xfrm>
                <a:off x="685800" y="3733800"/>
                <a:ext cx="1123950" cy="369332"/>
              </a:xfrm>
              <a:prstGeom prst="rect">
                <a:avLst/>
              </a:prstGeom>
              <a:noFill/>
            </p:spPr>
            <p:txBody>
              <a:bodyPr wrap="square" rtlCol="0">
                <a:spAutoFit/>
              </a:bodyPr>
              <a:lstStyle/>
              <a:p>
                <a:pPr algn="r">
                  <a:defRPr/>
                </a:pPr>
                <a:r>
                  <a:rPr lang="en-US" kern="0" dirty="0">
                    <a:solidFill>
                      <a:schemeClr val="bg1"/>
                    </a:solidFill>
                  </a:rPr>
                  <a:t>read by</a:t>
                </a:r>
                <a:endParaRPr lang="en-SG" kern="0" dirty="0">
                  <a:solidFill>
                    <a:schemeClr val="bg1"/>
                  </a:solidFill>
                </a:endParaRPr>
              </a:p>
            </p:txBody>
          </p:sp>
          <p:sp>
            <p:nvSpPr>
              <p:cNvPr id="88" name="Isosceles Triangle 87">
                <a:extLst>
                  <a:ext uri="{FF2B5EF4-FFF2-40B4-BE49-F238E27FC236}">
                    <a16:creationId xmlns:a16="http://schemas.microsoft.com/office/drawing/2014/main" id="{3F5DFF26-2A1B-4C1D-BDD4-FE65A92251FA}"/>
                  </a:ext>
                </a:extLst>
              </p:cNvPr>
              <p:cNvSpPr/>
              <p:nvPr/>
            </p:nvSpPr>
            <p:spPr>
              <a:xfrm rot="5400000">
                <a:off x="1748591" y="3903201"/>
                <a:ext cx="122320" cy="76200"/>
              </a:xfrm>
              <a:prstGeom prst="triangle">
                <a:avLst/>
              </a:prstGeom>
              <a:solidFill>
                <a:schemeClr val="bg1"/>
              </a:solidFill>
              <a:ln w="25400" cap="flat" cmpd="sng" algn="ctr">
                <a:noFill/>
                <a:prstDash val="solid"/>
              </a:ln>
              <a:effectLst/>
            </p:spPr>
            <p:txBody>
              <a:bodyPr rtlCol="0" anchor="ctr"/>
              <a:lstStyle/>
              <a:p>
                <a:pPr algn="ctr">
                  <a:defRPr/>
                </a:pPr>
                <a:endParaRPr lang="en-US" kern="0">
                  <a:solidFill>
                    <a:schemeClr val="bg1"/>
                  </a:solidFill>
                </a:endParaRPr>
              </a:p>
            </p:txBody>
          </p:sp>
        </p:grpSp>
        <p:sp>
          <p:nvSpPr>
            <p:cNvPr id="60" name="Rectangle 62">
              <a:extLst>
                <a:ext uri="{FF2B5EF4-FFF2-40B4-BE49-F238E27FC236}">
                  <a16:creationId xmlns:a16="http://schemas.microsoft.com/office/drawing/2014/main" id="{789DEE5E-BBA4-432E-9AE1-768276836C51}"/>
                </a:ext>
              </a:extLst>
            </p:cNvPr>
            <p:cNvSpPr/>
            <p:nvPr/>
          </p:nvSpPr>
          <p:spPr>
            <a:xfrm>
              <a:off x="3879403" y="2466442"/>
              <a:ext cx="1234032" cy="304800"/>
            </a:xfrm>
            <a:prstGeom prst="rect">
              <a:avLst/>
            </a:prstGeom>
            <a:solidFill>
              <a:srgbClr val="C0000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Instructor</a:t>
              </a:r>
              <a:endParaRPr lang="en-SG" b="1" kern="0" dirty="0">
                <a:solidFill>
                  <a:schemeClr val="bg1"/>
                </a:solidFill>
              </a:endParaRPr>
            </a:p>
          </p:txBody>
        </p:sp>
        <p:cxnSp>
          <p:nvCxnSpPr>
            <p:cNvPr id="62" name="Elbow Connector 75">
              <a:extLst>
                <a:ext uri="{FF2B5EF4-FFF2-40B4-BE49-F238E27FC236}">
                  <a16:creationId xmlns:a16="http://schemas.microsoft.com/office/drawing/2014/main" id="{3939A80E-4A13-46ED-B20E-8BA42AF74C5A}"/>
                </a:ext>
              </a:extLst>
            </p:cNvPr>
            <p:cNvCxnSpPr>
              <a:stCxn id="55" idx="2"/>
              <a:endCxn id="60" idx="2"/>
            </p:cNvCxnSpPr>
            <p:nvPr/>
          </p:nvCxnSpPr>
          <p:spPr>
            <a:xfrm rot="16200000" flipH="1">
              <a:off x="3490797" y="1765619"/>
              <a:ext cx="613343" cy="1397902"/>
            </a:xfrm>
            <a:prstGeom prst="bentConnector3">
              <a:avLst>
                <a:gd name="adj1" fmla="val 171487"/>
              </a:avLst>
            </a:prstGeom>
            <a:solidFill>
              <a:srgbClr val="C0504D"/>
            </a:solidFill>
            <a:ln w="25400" cap="flat" cmpd="sng" algn="ctr">
              <a:solidFill>
                <a:schemeClr val="bg1"/>
              </a:solidFill>
              <a:prstDash val="solid"/>
            </a:ln>
            <a:effectLst/>
          </p:spPr>
        </p:cxnSp>
        <p:sp>
          <p:nvSpPr>
            <p:cNvPr id="73" name="TextBox 85">
              <a:extLst>
                <a:ext uri="{FF2B5EF4-FFF2-40B4-BE49-F238E27FC236}">
                  <a16:creationId xmlns:a16="http://schemas.microsoft.com/office/drawing/2014/main" id="{9884DABE-6471-4753-B550-D287CF8FEC59}"/>
                </a:ext>
              </a:extLst>
            </p:cNvPr>
            <p:cNvSpPr txBox="1"/>
            <p:nvPr/>
          </p:nvSpPr>
          <p:spPr>
            <a:xfrm>
              <a:off x="4496419" y="2760388"/>
              <a:ext cx="1221904" cy="369332"/>
            </a:xfrm>
            <a:prstGeom prst="rect">
              <a:avLst/>
            </a:prstGeom>
            <a:noFill/>
          </p:spPr>
          <p:txBody>
            <a:bodyPr wrap="square" rtlCol="0">
              <a:spAutoFit/>
            </a:bodyPr>
            <a:lstStyle/>
            <a:p>
              <a:pPr algn="r">
                <a:defRPr/>
              </a:pPr>
              <a:r>
                <a:rPr lang="en-US" kern="0" dirty="0">
                  <a:solidFill>
                    <a:schemeClr val="bg1"/>
                  </a:solidFill>
                </a:rPr>
                <a:t>instructors</a:t>
              </a:r>
              <a:endParaRPr lang="en-SG" kern="0" dirty="0">
                <a:solidFill>
                  <a:schemeClr val="bg1"/>
                </a:solidFill>
              </a:endParaRPr>
            </a:p>
          </p:txBody>
        </p:sp>
        <p:cxnSp>
          <p:nvCxnSpPr>
            <p:cNvPr id="76" name="Elbow Connector 94">
              <a:extLst>
                <a:ext uri="{FF2B5EF4-FFF2-40B4-BE49-F238E27FC236}">
                  <a16:creationId xmlns:a16="http://schemas.microsoft.com/office/drawing/2014/main" id="{3B68B0F6-D091-4E17-8FCE-38EC71B8621F}"/>
                </a:ext>
              </a:extLst>
            </p:cNvPr>
            <p:cNvCxnSpPr>
              <a:stCxn id="55" idx="3"/>
              <a:endCxn id="60" idx="0"/>
            </p:cNvCxnSpPr>
            <p:nvPr/>
          </p:nvCxnSpPr>
          <p:spPr>
            <a:xfrm>
              <a:off x="3592012" y="1911754"/>
              <a:ext cx="904407" cy="554688"/>
            </a:xfrm>
            <a:prstGeom prst="bentConnector2">
              <a:avLst/>
            </a:prstGeom>
            <a:solidFill>
              <a:srgbClr val="C0504D"/>
            </a:solidFill>
            <a:ln w="25400" cap="flat" cmpd="sng" algn="ctr">
              <a:solidFill>
                <a:schemeClr val="bg1"/>
              </a:solidFill>
              <a:prstDash val="solid"/>
            </a:ln>
            <a:effectLst/>
          </p:spPr>
        </p:cxnSp>
        <p:sp>
          <p:nvSpPr>
            <p:cNvPr id="82" name="TextBox 95">
              <a:extLst>
                <a:ext uri="{FF2B5EF4-FFF2-40B4-BE49-F238E27FC236}">
                  <a16:creationId xmlns:a16="http://schemas.microsoft.com/office/drawing/2014/main" id="{151F18FD-D314-41E7-B000-009AE479836C}"/>
                </a:ext>
              </a:extLst>
            </p:cNvPr>
            <p:cNvSpPr txBox="1"/>
            <p:nvPr/>
          </p:nvSpPr>
          <p:spPr>
            <a:xfrm>
              <a:off x="4162392" y="2158590"/>
              <a:ext cx="536164"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1</a:t>
              </a:r>
              <a:endParaRPr lang="en-SG" kern="0" dirty="0">
                <a:solidFill>
                  <a:schemeClr val="bg1"/>
                </a:solidFill>
              </a:endParaRPr>
            </a:p>
          </p:txBody>
        </p:sp>
        <p:sp>
          <p:nvSpPr>
            <p:cNvPr id="83" name="TextBox 96">
              <a:extLst>
                <a:ext uri="{FF2B5EF4-FFF2-40B4-BE49-F238E27FC236}">
                  <a16:creationId xmlns:a16="http://schemas.microsoft.com/office/drawing/2014/main" id="{3918E33E-F4BF-43F6-962E-4917A9F4D2C5}"/>
                </a:ext>
              </a:extLst>
            </p:cNvPr>
            <p:cNvSpPr txBox="1"/>
            <p:nvPr/>
          </p:nvSpPr>
          <p:spPr>
            <a:xfrm>
              <a:off x="4444739" y="2139468"/>
              <a:ext cx="1335730" cy="369332"/>
            </a:xfrm>
            <a:prstGeom prst="rect">
              <a:avLst/>
            </a:prstGeom>
            <a:noFill/>
          </p:spPr>
          <p:txBody>
            <a:bodyPr wrap="square" rtlCol="0">
              <a:spAutoFit/>
            </a:bodyPr>
            <a:lstStyle/>
            <a:p>
              <a:pPr algn="r">
                <a:defRPr/>
              </a:pPr>
              <a:r>
                <a:rPr lang="en-US" kern="0" dirty="0">
                  <a:solidFill>
                    <a:schemeClr val="bg1"/>
                  </a:solidFill>
                </a:rPr>
                <a:t>coordinator</a:t>
              </a:r>
              <a:endParaRPr lang="en-SG" kern="0" dirty="0">
                <a:solidFill>
                  <a:schemeClr val="bg1"/>
                </a:solidFill>
              </a:endParaRPr>
            </a:p>
          </p:txBody>
        </p:sp>
      </p:grpSp>
      <p:grpSp>
        <p:nvGrpSpPr>
          <p:cNvPr id="3" name="Group 2">
            <a:extLst>
              <a:ext uri="{FF2B5EF4-FFF2-40B4-BE49-F238E27FC236}">
                <a16:creationId xmlns:a16="http://schemas.microsoft.com/office/drawing/2014/main" id="{D6CEE731-FCE9-4A3F-AB0F-DCCD83D366ED}"/>
              </a:ext>
            </a:extLst>
          </p:cNvPr>
          <p:cNvGrpSpPr/>
          <p:nvPr/>
        </p:nvGrpSpPr>
        <p:grpSpPr>
          <a:xfrm>
            <a:off x="1958009" y="293994"/>
            <a:ext cx="8162771" cy="613051"/>
            <a:chOff x="1958009" y="293994"/>
            <a:chExt cx="8162771" cy="613051"/>
          </a:xfrm>
        </p:grpSpPr>
        <p:pic>
          <p:nvPicPr>
            <p:cNvPr id="50" name="Picture 49">
              <a:extLst>
                <a:ext uri="{FF2B5EF4-FFF2-40B4-BE49-F238E27FC236}">
                  <a16:creationId xmlns:a16="http://schemas.microsoft.com/office/drawing/2014/main" id="{C5C787E7-7FFA-4D7D-8360-0B34E898E957}"/>
                </a:ext>
              </a:extLst>
            </p:cNvPr>
            <p:cNvPicPr>
              <a:picLocks noChangeAspect="1"/>
            </p:cNvPicPr>
            <p:nvPr/>
          </p:nvPicPr>
          <p:blipFill rotWithShape="1">
            <a:blip r:embed="rId3"/>
            <a:srcRect t="18395" b="56172"/>
            <a:stretch/>
          </p:blipFill>
          <p:spPr>
            <a:xfrm>
              <a:off x="1958009" y="293994"/>
              <a:ext cx="8162771" cy="613051"/>
            </a:xfrm>
            <a:prstGeom prst="rect">
              <a:avLst/>
            </a:prstGeom>
            <a:effectLst>
              <a:innerShdw blurRad="114300">
                <a:prstClr val="black"/>
              </a:innerShdw>
            </a:effectLst>
          </p:spPr>
        </p:pic>
        <p:sp>
          <p:nvSpPr>
            <p:cNvPr id="2" name="Rectangle 1">
              <a:extLst>
                <a:ext uri="{FF2B5EF4-FFF2-40B4-BE49-F238E27FC236}">
                  <a16:creationId xmlns:a16="http://schemas.microsoft.com/office/drawing/2014/main" id="{59D3A131-E767-4872-B334-AC258D284F67}"/>
                </a:ext>
              </a:extLst>
            </p:cNvPr>
            <p:cNvSpPr/>
            <p:nvPr/>
          </p:nvSpPr>
          <p:spPr>
            <a:xfrm>
              <a:off x="9753600" y="609600"/>
              <a:ext cx="228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6" name="Group 5">
            <a:extLst>
              <a:ext uri="{FF2B5EF4-FFF2-40B4-BE49-F238E27FC236}">
                <a16:creationId xmlns:a16="http://schemas.microsoft.com/office/drawing/2014/main" id="{470881A0-936A-482A-B361-291F3D76A5A3}"/>
              </a:ext>
            </a:extLst>
          </p:cNvPr>
          <p:cNvGrpSpPr/>
          <p:nvPr/>
        </p:nvGrpSpPr>
        <p:grpSpPr>
          <a:xfrm>
            <a:off x="9948470" y="3549460"/>
            <a:ext cx="2014931" cy="1822809"/>
            <a:chOff x="9948470" y="3549460"/>
            <a:chExt cx="2014931" cy="1822809"/>
          </a:xfrm>
        </p:grpSpPr>
        <p:sp>
          <p:nvSpPr>
            <p:cNvPr id="90" name="Rectangle 57">
              <a:extLst>
                <a:ext uri="{FF2B5EF4-FFF2-40B4-BE49-F238E27FC236}">
                  <a16:creationId xmlns:a16="http://schemas.microsoft.com/office/drawing/2014/main" id="{9B9CE4B2-8622-4AD9-8D2A-6109CDB15637}"/>
                </a:ext>
              </a:extLst>
            </p:cNvPr>
            <p:cNvSpPr/>
            <p:nvPr/>
          </p:nvSpPr>
          <p:spPr>
            <a:xfrm>
              <a:off x="10301061" y="3549460"/>
              <a:ext cx="1162014" cy="489140"/>
            </a:xfrm>
            <a:prstGeom prst="rect">
              <a:avLst/>
            </a:prstGeom>
            <a:solidFill>
              <a:srgbClr val="0070C0"/>
            </a:solidFill>
            <a:ln w="25400" cap="flat" cmpd="sng" algn="ctr">
              <a:solidFill>
                <a:schemeClr val="bg1"/>
              </a:solidFill>
              <a:prstDash val="solid"/>
            </a:ln>
            <a:effectLst/>
          </p:spPr>
          <p:txBody>
            <a:bodyPr rtlCol="0" anchor="ctr"/>
            <a:lstStyle/>
            <a:p>
              <a:pPr algn="ctr">
                <a:defRPr/>
              </a:pPr>
              <a:r>
                <a:rPr lang="en-US" b="1" u="sng" kern="0" dirty="0">
                  <a:solidFill>
                    <a:prstClr val="white"/>
                  </a:solidFill>
                </a:rPr>
                <a:t>c3:Course</a:t>
              </a:r>
              <a:endParaRPr lang="en-SG" b="1" u="sng" kern="0" dirty="0">
                <a:solidFill>
                  <a:prstClr val="white"/>
                </a:solidFill>
              </a:endParaRPr>
            </a:p>
          </p:txBody>
        </p:sp>
        <p:cxnSp>
          <p:nvCxnSpPr>
            <p:cNvPr id="91" name="Elbow Connector 75">
              <a:extLst>
                <a:ext uri="{FF2B5EF4-FFF2-40B4-BE49-F238E27FC236}">
                  <a16:creationId xmlns:a16="http://schemas.microsoft.com/office/drawing/2014/main" id="{77D5E1DF-70D8-40AA-B6ED-D06EBDE83785}"/>
                </a:ext>
              </a:extLst>
            </p:cNvPr>
            <p:cNvCxnSpPr>
              <a:cxnSpLocks/>
              <a:stCxn id="90" idx="2"/>
              <a:endCxn id="92" idx="0"/>
            </p:cNvCxnSpPr>
            <p:nvPr/>
          </p:nvCxnSpPr>
          <p:spPr>
            <a:xfrm rot="5400000">
              <a:off x="10678431" y="4236205"/>
              <a:ext cx="401243" cy="6032"/>
            </a:xfrm>
            <a:prstGeom prst="bentConnector3">
              <a:avLst>
                <a:gd name="adj1" fmla="val 50000"/>
              </a:avLst>
            </a:prstGeom>
            <a:solidFill>
              <a:srgbClr val="C0504D"/>
            </a:solidFill>
            <a:ln w="25400" cap="flat" cmpd="sng" algn="ctr">
              <a:solidFill>
                <a:schemeClr val="bg1"/>
              </a:solidFill>
              <a:prstDash val="solid"/>
            </a:ln>
            <a:effectLst/>
          </p:spPr>
        </p:cxnSp>
        <p:sp>
          <p:nvSpPr>
            <p:cNvPr id="92" name="Rectangle 62">
              <a:extLst>
                <a:ext uri="{FF2B5EF4-FFF2-40B4-BE49-F238E27FC236}">
                  <a16:creationId xmlns:a16="http://schemas.microsoft.com/office/drawing/2014/main" id="{D4104C1F-0C2B-4567-8270-A13E24155743}"/>
                </a:ext>
              </a:extLst>
            </p:cNvPr>
            <p:cNvSpPr/>
            <p:nvPr/>
          </p:nvSpPr>
          <p:spPr>
            <a:xfrm>
              <a:off x="9948470" y="4439843"/>
              <a:ext cx="1855131" cy="375722"/>
            </a:xfrm>
            <a:prstGeom prst="rect">
              <a:avLst/>
            </a:prstGeom>
            <a:solidFill>
              <a:srgbClr val="960000"/>
            </a:solidFill>
            <a:ln w="25400" cap="flat" cmpd="sng" algn="ctr">
              <a:solidFill>
                <a:schemeClr val="bg1"/>
              </a:solidFill>
              <a:prstDash val="solid"/>
            </a:ln>
            <a:effectLst/>
          </p:spPr>
          <p:txBody>
            <a:bodyPr rtlCol="0" anchor="ctr"/>
            <a:lstStyle/>
            <a:p>
              <a:pPr algn="ctr">
                <a:defRPr/>
              </a:pPr>
              <a:r>
                <a:rPr lang="en-US" b="1" u="sng" kern="0" dirty="0">
                  <a:solidFill>
                    <a:prstClr val="white"/>
                  </a:solidFill>
                </a:rPr>
                <a:t>:</a:t>
              </a:r>
              <a:r>
                <a:rPr lang="en-US" b="1" u="sng" kern="0" dirty="0" err="1">
                  <a:solidFill>
                    <a:prstClr val="white"/>
                  </a:solidFill>
                </a:rPr>
                <a:t>CoordinatorRole</a:t>
              </a:r>
              <a:endParaRPr lang="en-SG" b="1" u="sng" kern="0" dirty="0">
                <a:solidFill>
                  <a:prstClr val="white"/>
                </a:solidFill>
              </a:endParaRPr>
            </a:p>
          </p:txBody>
        </p:sp>
        <p:cxnSp>
          <p:nvCxnSpPr>
            <p:cNvPr id="93" name="Elbow Connector 75">
              <a:extLst>
                <a:ext uri="{FF2B5EF4-FFF2-40B4-BE49-F238E27FC236}">
                  <a16:creationId xmlns:a16="http://schemas.microsoft.com/office/drawing/2014/main" id="{EE7E9E9D-8A7E-4B83-BA0E-001630EAE499}"/>
                </a:ext>
              </a:extLst>
            </p:cNvPr>
            <p:cNvCxnSpPr>
              <a:cxnSpLocks/>
              <a:stCxn id="92" idx="3"/>
            </p:cNvCxnSpPr>
            <p:nvPr/>
          </p:nvCxnSpPr>
          <p:spPr>
            <a:xfrm>
              <a:off x="11803601" y="4627704"/>
              <a:ext cx="159800" cy="744565"/>
            </a:xfrm>
            <a:prstGeom prst="bentConnector2">
              <a:avLst/>
            </a:prstGeom>
            <a:solidFill>
              <a:srgbClr val="C0504D"/>
            </a:solidFill>
            <a:ln w="25400" cap="flat" cmpd="sng" algn="ctr">
              <a:solidFill>
                <a:schemeClr val="bg1"/>
              </a:solidFill>
              <a:prstDash val="solid"/>
            </a:ln>
            <a:effectLst/>
          </p:spPr>
        </p:cxnSp>
      </p:grpSp>
      <p:sp>
        <p:nvSpPr>
          <p:cNvPr id="94" name="Rectangle 62">
            <a:extLst>
              <a:ext uri="{FF2B5EF4-FFF2-40B4-BE49-F238E27FC236}">
                <a16:creationId xmlns:a16="http://schemas.microsoft.com/office/drawing/2014/main" id="{8FCA95DE-EB6C-421E-B622-9995D491FCE6}"/>
              </a:ext>
            </a:extLst>
          </p:cNvPr>
          <p:cNvSpPr/>
          <p:nvPr/>
        </p:nvSpPr>
        <p:spPr>
          <a:xfrm>
            <a:off x="5550018" y="5965691"/>
            <a:ext cx="1761488" cy="304268"/>
          </a:xfrm>
          <a:prstGeom prst="rect">
            <a:avLst/>
          </a:prstGeom>
          <a:solidFill>
            <a:srgbClr val="960000"/>
          </a:solidFill>
          <a:ln w="25400" cap="flat" cmpd="sng" algn="ctr">
            <a:solidFill>
              <a:schemeClr val="bg1"/>
            </a:solidFill>
            <a:prstDash val="solid"/>
          </a:ln>
          <a:effectLst/>
        </p:spPr>
        <p:txBody>
          <a:bodyPr rtlCol="0" anchor="ctr"/>
          <a:lstStyle/>
          <a:p>
            <a:r>
              <a:rPr lang="en-US" sz="1400" kern="0" dirty="0" err="1">
                <a:solidFill>
                  <a:schemeClr val="bg1"/>
                </a:solidFill>
              </a:rPr>
              <a:t>isPastCoord</a:t>
            </a:r>
            <a:r>
              <a:rPr lang="en-US" sz="1400" kern="0" dirty="0">
                <a:solidFill>
                  <a:schemeClr val="bg1"/>
                </a:solidFill>
              </a:rPr>
              <a:t>: </a:t>
            </a:r>
            <a:r>
              <a:rPr lang="en-US" sz="1400" kern="0" dirty="0" err="1">
                <a:solidFill>
                  <a:schemeClr val="bg1"/>
                </a:solidFill>
              </a:rPr>
              <a:t>boolean</a:t>
            </a:r>
            <a:endParaRPr lang="en-SG" sz="1400" kern="0" dirty="0">
              <a:solidFill>
                <a:schemeClr val="bg1"/>
              </a:solidFill>
            </a:endParaRPr>
          </a:p>
        </p:txBody>
      </p:sp>
      <p:sp>
        <p:nvSpPr>
          <p:cNvPr id="95" name="TextBox 21">
            <a:extLst>
              <a:ext uri="{FF2B5EF4-FFF2-40B4-BE49-F238E27FC236}">
                <a16:creationId xmlns:a16="http://schemas.microsoft.com/office/drawing/2014/main" id="{2E306070-042A-463F-85F1-9CB58E96C298}"/>
              </a:ext>
            </a:extLst>
          </p:cNvPr>
          <p:cNvSpPr txBox="1"/>
          <p:nvPr/>
        </p:nvSpPr>
        <p:spPr>
          <a:xfrm>
            <a:off x="6479911" y="2310977"/>
            <a:ext cx="1597287" cy="400110"/>
          </a:xfrm>
          <a:prstGeom prst="wedgeRectCallout">
            <a:avLst>
              <a:gd name="adj1" fmla="val -57221"/>
              <a:gd name="adj2" fmla="val 19807"/>
            </a:avLst>
          </a:prstGeom>
          <a:solidFill>
            <a:srgbClr val="FFFF00"/>
          </a:solidFill>
        </p:spPr>
        <p:txBody>
          <a:bodyPr wrap="square" rtlCol="0">
            <a:spAutoFit/>
          </a:bodyPr>
          <a:lstStyle/>
          <a:p>
            <a:r>
              <a:rPr lang="en-US" sz="2000" dirty="0"/>
              <a:t>Simpler</a:t>
            </a:r>
          </a:p>
        </p:txBody>
      </p:sp>
      <p:sp>
        <p:nvSpPr>
          <p:cNvPr id="96" name="TextBox 21">
            <a:extLst>
              <a:ext uri="{FF2B5EF4-FFF2-40B4-BE49-F238E27FC236}">
                <a16:creationId xmlns:a16="http://schemas.microsoft.com/office/drawing/2014/main" id="{4E965BD0-943F-4CA2-B8A8-F4EA424A0817}"/>
              </a:ext>
            </a:extLst>
          </p:cNvPr>
          <p:cNvSpPr txBox="1"/>
          <p:nvPr/>
        </p:nvSpPr>
        <p:spPr>
          <a:xfrm>
            <a:off x="6505626" y="2835478"/>
            <a:ext cx="1571573" cy="400110"/>
          </a:xfrm>
          <a:prstGeom prst="wedgeRectCallout">
            <a:avLst>
              <a:gd name="adj1" fmla="val -19173"/>
              <a:gd name="adj2" fmla="val 125286"/>
            </a:avLst>
          </a:prstGeom>
          <a:solidFill>
            <a:srgbClr val="FFFF00"/>
          </a:solidFill>
        </p:spPr>
        <p:txBody>
          <a:bodyPr wrap="square" rtlCol="0">
            <a:spAutoFit/>
          </a:bodyPr>
          <a:lstStyle/>
          <a:p>
            <a:r>
              <a:rPr lang="en-US" sz="2000" dirty="0"/>
              <a:t>More flexible</a:t>
            </a:r>
          </a:p>
        </p:txBody>
      </p:sp>
      <p:sp>
        <p:nvSpPr>
          <p:cNvPr id="97" name="TextBox 69">
            <a:extLst>
              <a:ext uri="{FF2B5EF4-FFF2-40B4-BE49-F238E27FC236}">
                <a16:creationId xmlns:a16="http://schemas.microsoft.com/office/drawing/2014/main" id="{66CD5F01-B456-4D97-A474-E25DDBBA648C}"/>
              </a:ext>
            </a:extLst>
          </p:cNvPr>
          <p:cNvSpPr txBox="1"/>
          <p:nvPr/>
        </p:nvSpPr>
        <p:spPr>
          <a:xfrm>
            <a:off x="3644692" y="2644477"/>
            <a:ext cx="470728" cy="369332"/>
          </a:xfrm>
          <a:prstGeom prst="rect">
            <a:avLst/>
          </a:prstGeom>
          <a:noFill/>
        </p:spPr>
        <p:txBody>
          <a:bodyPr wrap="square" rtlCol="0">
            <a:spAutoFit/>
          </a:bodyPr>
          <a:lstStyle>
            <a:defPPr>
              <a:defRPr lang="en-US"/>
            </a:defPPr>
            <a:lvl1pPr>
              <a:defRPr>
                <a:solidFill>
                  <a:schemeClr val="tx2"/>
                </a:solidFill>
              </a:defRPr>
            </a:lvl1pPr>
          </a:lstStyle>
          <a:p>
            <a:pPr algn="r">
              <a:defRPr/>
            </a:pPr>
            <a:r>
              <a:rPr lang="en-US" kern="0" dirty="0">
                <a:solidFill>
                  <a:schemeClr val="bg1"/>
                </a:solidFill>
              </a:rPr>
              <a:t>*</a:t>
            </a:r>
            <a:endParaRPr lang="en-SG" kern="0" dirty="0">
              <a:solidFill>
                <a:schemeClr val="bg1"/>
              </a:solidFill>
            </a:endParaRPr>
          </a:p>
        </p:txBody>
      </p:sp>
      <p:grpSp>
        <p:nvGrpSpPr>
          <p:cNvPr id="122" name="Group 121">
            <a:extLst>
              <a:ext uri="{FF2B5EF4-FFF2-40B4-BE49-F238E27FC236}">
                <a16:creationId xmlns:a16="http://schemas.microsoft.com/office/drawing/2014/main" id="{088C1C01-75EB-4027-975B-1C6ADF911B42}"/>
              </a:ext>
            </a:extLst>
          </p:cNvPr>
          <p:cNvGrpSpPr/>
          <p:nvPr/>
        </p:nvGrpSpPr>
        <p:grpSpPr>
          <a:xfrm>
            <a:off x="8182023" y="1507853"/>
            <a:ext cx="3857577" cy="1872936"/>
            <a:chOff x="2124123" y="3715739"/>
            <a:chExt cx="3857577" cy="1872936"/>
          </a:xfrm>
        </p:grpSpPr>
        <p:sp>
          <p:nvSpPr>
            <p:cNvPr id="123" name="Rounded Rectangle 43">
              <a:extLst>
                <a:ext uri="{FF2B5EF4-FFF2-40B4-BE49-F238E27FC236}">
                  <a16:creationId xmlns:a16="http://schemas.microsoft.com/office/drawing/2014/main" id="{3F09FC1C-46A8-4116-A362-B0C95B20C931}"/>
                </a:ext>
              </a:extLst>
            </p:cNvPr>
            <p:cNvSpPr/>
            <p:nvPr/>
          </p:nvSpPr>
          <p:spPr>
            <a:xfrm>
              <a:off x="2124123" y="3715739"/>
              <a:ext cx="3857577" cy="1872936"/>
            </a:xfrm>
            <a:prstGeom prst="roundRect">
              <a:avLst>
                <a:gd name="adj" fmla="val 612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bg1"/>
                </a:solidFill>
              </a:endParaRPr>
            </a:p>
          </p:txBody>
        </p:sp>
        <p:sp>
          <p:nvSpPr>
            <p:cNvPr id="124" name="Rectangle 57">
              <a:extLst>
                <a:ext uri="{FF2B5EF4-FFF2-40B4-BE49-F238E27FC236}">
                  <a16:creationId xmlns:a16="http://schemas.microsoft.com/office/drawing/2014/main" id="{5D6BC859-71A6-4515-8AAC-3CC6AEAB3B29}"/>
                </a:ext>
              </a:extLst>
            </p:cNvPr>
            <p:cNvSpPr/>
            <p:nvPr/>
          </p:nvSpPr>
          <p:spPr>
            <a:xfrm>
              <a:off x="2231901" y="3868308"/>
              <a:ext cx="1019017" cy="304800"/>
            </a:xfrm>
            <a:prstGeom prst="rect">
              <a:avLst/>
            </a:prstGeom>
            <a:solidFill>
              <a:srgbClr val="0070C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Course</a:t>
              </a:r>
              <a:endParaRPr lang="en-SG" b="1" kern="0" dirty="0">
                <a:solidFill>
                  <a:schemeClr val="bg1"/>
                </a:solidFill>
              </a:endParaRPr>
            </a:p>
          </p:txBody>
        </p:sp>
        <p:sp>
          <p:nvSpPr>
            <p:cNvPr id="125" name="Rectangle 68">
              <a:extLst>
                <a:ext uri="{FF2B5EF4-FFF2-40B4-BE49-F238E27FC236}">
                  <a16:creationId xmlns:a16="http://schemas.microsoft.com/office/drawing/2014/main" id="{52F30D9D-ECBD-46F9-8358-636D99ACACF1}"/>
                </a:ext>
              </a:extLst>
            </p:cNvPr>
            <p:cNvSpPr/>
            <p:nvPr/>
          </p:nvSpPr>
          <p:spPr>
            <a:xfrm>
              <a:off x="2231901" y="4164633"/>
              <a:ext cx="1019017" cy="492291"/>
            </a:xfrm>
            <a:prstGeom prst="rect">
              <a:avLst/>
            </a:prstGeom>
            <a:solidFill>
              <a:srgbClr val="0070C0"/>
            </a:solidFill>
            <a:ln w="25400" cap="flat" cmpd="sng" algn="ctr">
              <a:solidFill>
                <a:schemeClr val="bg1"/>
              </a:solidFill>
              <a:prstDash val="solid"/>
            </a:ln>
            <a:effectLst/>
          </p:spPr>
          <p:txBody>
            <a:bodyPr rtlCol="0" anchor="ctr"/>
            <a:lstStyle/>
            <a:p>
              <a:pPr>
                <a:defRPr/>
              </a:pPr>
              <a:r>
                <a:rPr lang="en-US" sz="1200" b="1" kern="0" dirty="0">
                  <a:solidFill>
                    <a:schemeClr val="bg1"/>
                  </a:solidFill>
                </a:rPr>
                <a:t>code</a:t>
              </a:r>
            </a:p>
            <a:p>
              <a:pPr>
                <a:defRPr/>
              </a:pPr>
              <a:r>
                <a:rPr lang="en-SG" sz="1200" b="1" kern="0" dirty="0">
                  <a:solidFill>
                    <a:schemeClr val="bg1"/>
                  </a:solidFill>
                </a:rPr>
                <a:t>name</a:t>
              </a:r>
            </a:p>
          </p:txBody>
        </p:sp>
        <p:sp>
          <p:nvSpPr>
            <p:cNvPr id="126" name="Rectangle 62">
              <a:extLst>
                <a:ext uri="{FF2B5EF4-FFF2-40B4-BE49-F238E27FC236}">
                  <a16:creationId xmlns:a16="http://schemas.microsoft.com/office/drawing/2014/main" id="{07042210-E940-48BC-A6E0-88C00047B3DF}"/>
                </a:ext>
              </a:extLst>
            </p:cNvPr>
            <p:cNvSpPr/>
            <p:nvPr/>
          </p:nvSpPr>
          <p:spPr>
            <a:xfrm>
              <a:off x="2971800" y="4881880"/>
              <a:ext cx="2454423" cy="304800"/>
            </a:xfrm>
            <a:prstGeom prst="rect">
              <a:avLst/>
            </a:prstGeom>
            <a:solidFill>
              <a:srgbClr val="F6000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Role</a:t>
              </a:r>
              <a:endParaRPr lang="en-SG" b="1" kern="0" dirty="0">
                <a:solidFill>
                  <a:schemeClr val="bg1"/>
                </a:solidFill>
              </a:endParaRPr>
            </a:p>
          </p:txBody>
        </p:sp>
        <p:sp>
          <p:nvSpPr>
            <p:cNvPr id="127" name="Rectangle 62">
              <a:extLst>
                <a:ext uri="{FF2B5EF4-FFF2-40B4-BE49-F238E27FC236}">
                  <a16:creationId xmlns:a16="http://schemas.microsoft.com/office/drawing/2014/main" id="{43DA0EB6-90AE-4DCB-8C7D-ABF87C1EDAB7}"/>
                </a:ext>
              </a:extLst>
            </p:cNvPr>
            <p:cNvSpPr/>
            <p:nvPr/>
          </p:nvSpPr>
          <p:spPr>
            <a:xfrm>
              <a:off x="5031593" y="4267200"/>
              <a:ext cx="873908" cy="304800"/>
            </a:xfrm>
            <a:prstGeom prst="rect">
              <a:avLst/>
            </a:prstGeom>
            <a:solidFill>
              <a:srgbClr val="00B050"/>
            </a:solidFill>
            <a:ln w="25400" cap="flat" cmpd="sng" algn="ctr">
              <a:solidFill>
                <a:schemeClr val="bg1"/>
              </a:solidFill>
              <a:prstDash val="solid"/>
            </a:ln>
            <a:effectLst/>
          </p:spPr>
          <p:txBody>
            <a:bodyPr rtlCol="0" anchor="ctr"/>
            <a:lstStyle/>
            <a:p>
              <a:pPr algn="ctr">
                <a:defRPr/>
              </a:pPr>
              <a:r>
                <a:rPr lang="en-US" b="1" kern="0" dirty="0">
                  <a:solidFill>
                    <a:schemeClr val="bg1"/>
                  </a:solidFill>
                </a:rPr>
                <a:t>Person</a:t>
              </a:r>
              <a:endParaRPr lang="en-SG" b="1" kern="0" dirty="0">
                <a:solidFill>
                  <a:schemeClr val="bg1"/>
                </a:solidFill>
              </a:endParaRPr>
            </a:p>
          </p:txBody>
        </p:sp>
        <p:sp>
          <p:nvSpPr>
            <p:cNvPr id="128" name="TextBox 95">
              <a:extLst>
                <a:ext uri="{FF2B5EF4-FFF2-40B4-BE49-F238E27FC236}">
                  <a16:creationId xmlns:a16="http://schemas.microsoft.com/office/drawing/2014/main" id="{94986F61-A14D-4B84-BC11-DF83E67E6AC5}"/>
                </a:ext>
              </a:extLst>
            </p:cNvPr>
            <p:cNvSpPr txBox="1"/>
            <p:nvPr/>
          </p:nvSpPr>
          <p:spPr>
            <a:xfrm>
              <a:off x="4519231" y="4431897"/>
              <a:ext cx="786019" cy="369332"/>
            </a:xfrm>
            <a:prstGeom prst="rect">
              <a:avLst/>
            </a:prstGeom>
            <a:noFill/>
          </p:spPr>
          <p:txBody>
            <a:bodyPr wrap="square" rtlCol="0">
              <a:spAutoFit/>
            </a:bodyPr>
            <a:lstStyle>
              <a:defPPr>
                <a:defRPr lang="en-US"/>
              </a:defPPr>
              <a:lvl1pPr>
                <a:defRPr>
                  <a:solidFill>
                    <a:schemeClr val="tx2"/>
                  </a:solidFill>
                </a:defRPr>
              </a:lvl1pPr>
            </a:lstStyle>
            <a:p>
              <a:pPr>
                <a:defRPr/>
              </a:pPr>
              <a:r>
                <a:rPr lang="en-US" kern="0" dirty="0">
                  <a:solidFill>
                    <a:schemeClr val="bg1"/>
                  </a:solidFill>
                </a:rPr>
                <a:t>1..*</a:t>
              </a:r>
              <a:endParaRPr lang="en-SG" kern="0" dirty="0">
                <a:solidFill>
                  <a:schemeClr val="bg1"/>
                </a:solidFill>
              </a:endParaRPr>
            </a:p>
          </p:txBody>
        </p:sp>
        <p:grpSp>
          <p:nvGrpSpPr>
            <p:cNvPr id="129" name="Group 128">
              <a:extLst>
                <a:ext uri="{FF2B5EF4-FFF2-40B4-BE49-F238E27FC236}">
                  <a16:creationId xmlns:a16="http://schemas.microsoft.com/office/drawing/2014/main" id="{EA104DFE-9A7F-467D-BE64-1D73EC555C2B}"/>
                </a:ext>
              </a:extLst>
            </p:cNvPr>
            <p:cNvGrpSpPr/>
            <p:nvPr/>
          </p:nvGrpSpPr>
          <p:grpSpPr>
            <a:xfrm>
              <a:off x="3758707" y="3979967"/>
              <a:ext cx="968818" cy="369332"/>
              <a:chOff x="4340926" y="2030773"/>
              <a:chExt cx="968818" cy="369332"/>
            </a:xfrm>
          </p:grpSpPr>
          <p:sp>
            <p:nvSpPr>
              <p:cNvPr id="133" name="TextBox 132">
                <a:extLst>
                  <a:ext uri="{FF2B5EF4-FFF2-40B4-BE49-F238E27FC236}">
                    <a16:creationId xmlns:a16="http://schemas.microsoft.com/office/drawing/2014/main" id="{8C05BC5B-44CD-4489-A97E-65D6D663C01B}"/>
                  </a:ext>
                </a:extLst>
              </p:cNvPr>
              <p:cNvSpPr txBox="1"/>
              <p:nvPr/>
            </p:nvSpPr>
            <p:spPr>
              <a:xfrm>
                <a:off x="4340926" y="2030773"/>
                <a:ext cx="968818" cy="369332"/>
              </a:xfrm>
              <a:prstGeom prst="rect">
                <a:avLst/>
              </a:prstGeom>
              <a:noFill/>
            </p:spPr>
            <p:txBody>
              <a:bodyPr wrap="square" rtlCol="0">
                <a:spAutoFit/>
              </a:bodyPr>
              <a:lstStyle/>
              <a:p>
                <a:pPr algn="r">
                  <a:defRPr/>
                </a:pPr>
                <a:r>
                  <a:rPr lang="en-US" kern="0" dirty="0">
                    <a:solidFill>
                      <a:schemeClr val="bg1"/>
                    </a:solidFill>
                  </a:rPr>
                  <a:t>teaches</a:t>
                </a:r>
                <a:endParaRPr lang="en-SG" kern="0" dirty="0">
                  <a:solidFill>
                    <a:schemeClr val="bg1"/>
                  </a:solidFill>
                </a:endParaRPr>
              </a:p>
            </p:txBody>
          </p:sp>
          <p:sp>
            <p:nvSpPr>
              <p:cNvPr id="134" name="Isosceles Triangle 133">
                <a:extLst>
                  <a:ext uri="{FF2B5EF4-FFF2-40B4-BE49-F238E27FC236}">
                    <a16:creationId xmlns:a16="http://schemas.microsoft.com/office/drawing/2014/main" id="{CC379B9E-D7C0-4FEA-9222-D8348A124856}"/>
                  </a:ext>
                </a:extLst>
              </p:cNvPr>
              <p:cNvSpPr/>
              <p:nvPr/>
            </p:nvSpPr>
            <p:spPr>
              <a:xfrm rot="16200000" flipH="1">
                <a:off x="4319103" y="2197109"/>
                <a:ext cx="122320" cy="78673"/>
              </a:xfrm>
              <a:prstGeom prst="triangle">
                <a:avLst/>
              </a:prstGeom>
              <a:solidFill>
                <a:schemeClr val="bg1"/>
              </a:solidFill>
              <a:ln w="25400" cap="flat" cmpd="sng" algn="ctr">
                <a:noFill/>
                <a:prstDash val="solid"/>
              </a:ln>
              <a:effectLst/>
            </p:spPr>
            <p:txBody>
              <a:bodyPr rtlCol="0" anchor="ctr"/>
              <a:lstStyle/>
              <a:p>
                <a:pPr algn="ctr">
                  <a:defRPr/>
                </a:pPr>
                <a:endParaRPr lang="en-US" kern="0">
                  <a:solidFill>
                    <a:schemeClr val="bg1"/>
                  </a:solidFill>
                </a:endParaRPr>
              </a:p>
            </p:txBody>
          </p:sp>
        </p:grpSp>
        <p:cxnSp>
          <p:nvCxnSpPr>
            <p:cNvPr id="130" name="Straight Connector 129">
              <a:extLst>
                <a:ext uri="{FF2B5EF4-FFF2-40B4-BE49-F238E27FC236}">
                  <a16:creationId xmlns:a16="http://schemas.microsoft.com/office/drawing/2014/main" id="{D8B24D8B-45B9-42D3-AC6F-FA6EF91CA955}"/>
                </a:ext>
              </a:extLst>
            </p:cNvPr>
            <p:cNvCxnSpPr>
              <a:cxnSpLocks/>
            </p:cNvCxnSpPr>
            <p:nvPr/>
          </p:nvCxnSpPr>
          <p:spPr>
            <a:xfrm flipV="1">
              <a:off x="4191000" y="4419600"/>
              <a:ext cx="0" cy="432763"/>
            </a:xfrm>
            <a:prstGeom prst="line">
              <a:avLst/>
            </a:prstGeom>
            <a:solidFill>
              <a:srgbClr val="C0504D"/>
            </a:solidFill>
            <a:ln w="25400" cap="flat" cmpd="sng" algn="ctr">
              <a:solidFill>
                <a:schemeClr val="bg1"/>
              </a:solidFill>
              <a:prstDash val="dash"/>
            </a:ln>
            <a:effectLst/>
          </p:spPr>
        </p:cxnSp>
        <p:sp>
          <p:nvSpPr>
            <p:cNvPr id="131" name="Rectangle 62">
              <a:extLst>
                <a:ext uri="{FF2B5EF4-FFF2-40B4-BE49-F238E27FC236}">
                  <a16:creationId xmlns:a16="http://schemas.microsoft.com/office/drawing/2014/main" id="{C63D44BA-683F-448C-9233-995C791471A9}"/>
                </a:ext>
              </a:extLst>
            </p:cNvPr>
            <p:cNvSpPr/>
            <p:nvPr/>
          </p:nvSpPr>
          <p:spPr>
            <a:xfrm>
              <a:off x="2971800" y="5196783"/>
              <a:ext cx="2454424" cy="304800"/>
            </a:xfrm>
            <a:prstGeom prst="rect">
              <a:avLst/>
            </a:prstGeom>
            <a:solidFill>
              <a:srgbClr val="F60000"/>
            </a:solidFill>
            <a:ln w="25400" cap="flat" cmpd="sng" algn="ctr">
              <a:solidFill>
                <a:schemeClr val="bg1"/>
              </a:solidFill>
              <a:prstDash val="solid"/>
            </a:ln>
            <a:effectLst/>
          </p:spPr>
          <p:txBody>
            <a:bodyPr rtlCol="0" anchor="ctr"/>
            <a:lstStyle/>
            <a:p>
              <a:pPr>
                <a:defRPr/>
              </a:pPr>
              <a:r>
                <a:rPr lang="en-US" kern="0" dirty="0" err="1">
                  <a:solidFill>
                    <a:schemeClr val="bg1"/>
                  </a:solidFill>
                </a:rPr>
                <a:t>isCoordinator</a:t>
              </a:r>
              <a:r>
                <a:rPr lang="en-US" kern="0" dirty="0">
                  <a:solidFill>
                    <a:schemeClr val="bg1"/>
                  </a:solidFill>
                </a:rPr>
                <a:t>: </a:t>
              </a:r>
              <a:r>
                <a:rPr lang="en-US" kern="0" dirty="0" err="1">
                  <a:solidFill>
                    <a:schemeClr val="bg1"/>
                  </a:solidFill>
                </a:rPr>
                <a:t>boolean</a:t>
              </a:r>
              <a:endParaRPr lang="en-SG" kern="0" dirty="0">
                <a:solidFill>
                  <a:schemeClr val="bg1"/>
                </a:solidFill>
              </a:endParaRPr>
            </a:p>
          </p:txBody>
        </p:sp>
        <p:cxnSp>
          <p:nvCxnSpPr>
            <p:cNvPr id="132" name="Straight Connector 131">
              <a:extLst>
                <a:ext uri="{FF2B5EF4-FFF2-40B4-BE49-F238E27FC236}">
                  <a16:creationId xmlns:a16="http://schemas.microsoft.com/office/drawing/2014/main" id="{EA65499B-2361-4591-A106-3039151B1DF1}"/>
                </a:ext>
              </a:extLst>
            </p:cNvPr>
            <p:cNvCxnSpPr>
              <a:cxnSpLocks/>
              <a:stCxn id="125" idx="3"/>
              <a:endCxn id="127" idx="1"/>
            </p:cNvCxnSpPr>
            <p:nvPr/>
          </p:nvCxnSpPr>
          <p:spPr>
            <a:xfrm>
              <a:off x="3250918" y="4410779"/>
              <a:ext cx="1780675" cy="8821"/>
            </a:xfrm>
            <a:prstGeom prst="line">
              <a:avLst/>
            </a:prstGeom>
            <a:noFill/>
            <a:ln w="28575" cap="flat" cmpd="sng" algn="ctr">
              <a:solidFill>
                <a:schemeClr val="bg1"/>
              </a:solidFill>
              <a:prstDash val="solid"/>
            </a:ln>
            <a:effectLst/>
          </p:spPr>
        </p:cxnSp>
      </p:grpSp>
      <p:grpSp>
        <p:nvGrpSpPr>
          <p:cNvPr id="11" name="Group 10">
            <a:extLst>
              <a:ext uri="{FF2B5EF4-FFF2-40B4-BE49-F238E27FC236}">
                <a16:creationId xmlns:a16="http://schemas.microsoft.com/office/drawing/2014/main" id="{B9FDBFF5-84DE-4396-A8D1-CE210BEFBD6B}"/>
              </a:ext>
            </a:extLst>
          </p:cNvPr>
          <p:cNvGrpSpPr/>
          <p:nvPr/>
        </p:nvGrpSpPr>
        <p:grpSpPr>
          <a:xfrm>
            <a:off x="7875993" y="4073960"/>
            <a:ext cx="4188095" cy="2657559"/>
            <a:chOff x="7875993" y="4073960"/>
            <a:chExt cx="4188095" cy="2657559"/>
          </a:xfrm>
        </p:grpSpPr>
        <p:sp>
          <p:nvSpPr>
            <p:cNvPr id="98" name="Rectangle 62">
              <a:extLst>
                <a:ext uri="{FF2B5EF4-FFF2-40B4-BE49-F238E27FC236}">
                  <a16:creationId xmlns:a16="http://schemas.microsoft.com/office/drawing/2014/main" id="{674D7C71-60A2-435B-AB15-B1499A686E20}"/>
                </a:ext>
              </a:extLst>
            </p:cNvPr>
            <p:cNvSpPr/>
            <p:nvPr/>
          </p:nvSpPr>
          <p:spPr>
            <a:xfrm>
              <a:off x="8077198" y="6355797"/>
              <a:ext cx="1855131" cy="375722"/>
            </a:xfrm>
            <a:prstGeom prst="rect">
              <a:avLst/>
            </a:prstGeom>
            <a:solidFill>
              <a:srgbClr val="960000"/>
            </a:solidFill>
            <a:ln w="25400" cap="flat" cmpd="sng" algn="ctr">
              <a:solidFill>
                <a:schemeClr val="bg1"/>
              </a:solidFill>
              <a:prstDash val="solid"/>
            </a:ln>
            <a:effectLst/>
          </p:spPr>
          <p:txBody>
            <a:bodyPr rtlCol="0" anchor="ctr"/>
            <a:lstStyle/>
            <a:p>
              <a:pPr algn="ctr">
                <a:defRPr/>
              </a:pPr>
              <a:r>
                <a:rPr lang="en-US" b="1" u="sng" kern="0" dirty="0">
                  <a:solidFill>
                    <a:prstClr val="white"/>
                  </a:solidFill>
                </a:rPr>
                <a:t>:</a:t>
              </a:r>
              <a:r>
                <a:rPr lang="en-US" b="1" u="sng" kern="0" dirty="0" err="1">
                  <a:solidFill>
                    <a:prstClr val="white"/>
                  </a:solidFill>
                </a:rPr>
                <a:t>CoordinatorRole</a:t>
              </a:r>
              <a:endParaRPr lang="en-SG" b="1" u="sng" kern="0" dirty="0">
                <a:solidFill>
                  <a:prstClr val="white"/>
                </a:solidFill>
              </a:endParaRPr>
            </a:p>
          </p:txBody>
        </p:sp>
        <p:cxnSp>
          <p:nvCxnSpPr>
            <p:cNvPr id="99" name="Elbow Connector 75">
              <a:extLst>
                <a:ext uri="{FF2B5EF4-FFF2-40B4-BE49-F238E27FC236}">
                  <a16:creationId xmlns:a16="http://schemas.microsoft.com/office/drawing/2014/main" id="{A02B9388-F790-4654-AD87-9A604FD92001}"/>
                </a:ext>
              </a:extLst>
            </p:cNvPr>
            <p:cNvCxnSpPr>
              <a:cxnSpLocks/>
              <a:endCxn id="98" idx="1"/>
            </p:cNvCxnSpPr>
            <p:nvPr/>
          </p:nvCxnSpPr>
          <p:spPr>
            <a:xfrm rot="16200000" flipH="1">
              <a:off x="6741747" y="5208206"/>
              <a:ext cx="2469697" cy="201205"/>
            </a:xfrm>
            <a:prstGeom prst="bentConnector2">
              <a:avLst/>
            </a:prstGeom>
            <a:solidFill>
              <a:srgbClr val="C0504D"/>
            </a:solidFill>
            <a:ln w="25400" cap="flat" cmpd="sng" algn="ctr">
              <a:solidFill>
                <a:schemeClr val="bg1"/>
              </a:solidFill>
              <a:prstDash val="solid"/>
            </a:ln>
            <a:effectLst/>
          </p:spPr>
        </p:cxnSp>
        <p:sp>
          <p:nvSpPr>
            <p:cNvPr id="100" name="Rectangle 62">
              <a:extLst>
                <a:ext uri="{FF2B5EF4-FFF2-40B4-BE49-F238E27FC236}">
                  <a16:creationId xmlns:a16="http://schemas.microsoft.com/office/drawing/2014/main" id="{6AFA8666-2408-4A67-84A3-1C0B242D33F7}"/>
                </a:ext>
              </a:extLst>
            </p:cNvPr>
            <p:cNvSpPr/>
            <p:nvPr/>
          </p:nvSpPr>
          <p:spPr>
            <a:xfrm>
              <a:off x="10662212" y="6354783"/>
              <a:ext cx="1401876" cy="375722"/>
            </a:xfrm>
            <a:prstGeom prst="rect">
              <a:avLst/>
            </a:prstGeom>
            <a:solidFill>
              <a:srgbClr val="00B050"/>
            </a:solidFill>
            <a:ln w="25400" cap="flat" cmpd="sng" algn="ctr">
              <a:solidFill>
                <a:schemeClr val="bg1"/>
              </a:solidFill>
              <a:prstDash val="solid"/>
            </a:ln>
            <a:effectLst/>
          </p:spPr>
          <p:txBody>
            <a:bodyPr rtlCol="0" anchor="ctr"/>
            <a:lstStyle/>
            <a:p>
              <a:pPr algn="ctr">
                <a:defRPr/>
              </a:pPr>
              <a:r>
                <a:rPr lang="en-US" b="1" u="sng" kern="0" dirty="0" err="1">
                  <a:solidFill>
                    <a:prstClr val="white"/>
                  </a:solidFill>
                </a:rPr>
                <a:t>Jane:Person</a:t>
              </a:r>
              <a:endParaRPr lang="en-SG" b="1" u="sng" kern="0" dirty="0">
                <a:solidFill>
                  <a:prstClr val="white"/>
                </a:solidFill>
              </a:endParaRPr>
            </a:p>
          </p:txBody>
        </p:sp>
        <p:cxnSp>
          <p:nvCxnSpPr>
            <p:cNvPr id="101" name="Elbow Connector 75">
              <a:extLst>
                <a:ext uri="{FF2B5EF4-FFF2-40B4-BE49-F238E27FC236}">
                  <a16:creationId xmlns:a16="http://schemas.microsoft.com/office/drawing/2014/main" id="{938B2C90-3412-4803-AA53-C622D5E13571}"/>
                </a:ext>
              </a:extLst>
            </p:cNvPr>
            <p:cNvCxnSpPr>
              <a:cxnSpLocks/>
              <a:stCxn id="100" idx="1"/>
              <a:endCxn id="98" idx="3"/>
            </p:cNvCxnSpPr>
            <p:nvPr/>
          </p:nvCxnSpPr>
          <p:spPr>
            <a:xfrm rot="10800000" flipV="1">
              <a:off x="9932330" y="6542644"/>
              <a:ext cx="729883" cy="1014"/>
            </a:xfrm>
            <a:prstGeom prst="bentConnector3">
              <a:avLst>
                <a:gd name="adj1" fmla="val 50000"/>
              </a:avLst>
            </a:prstGeom>
            <a:solidFill>
              <a:srgbClr val="C0504D"/>
            </a:solidFill>
            <a:ln w="25400" cap="flat" cmpd="sng" algn="ctr">
              <a:solidFill>
                <a:schemeClr val="bg1"/>
              </a:solidFill>
              <a:prstDash val="solid"/>
            </a:ln>
            <a:effectLst/>
          </p:spPr>
        </p:cxnSp>
      </p:grpSp>
    </p:spTree>
    <p:extLst>
      <p:ext uri="{BB962C8B-B14F-4D97-AF65-F5344CB8AC3E}">
        <p14:creationId xmlns:p14="http://schemas.microsoft.com/office/powerpoint/2010/main" val="285311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fade">
                                      <p:cBhvr>
                                        <p:cTn id="41" dur="500"/>
                                        <p:tgtEl>
                                          <p:spTgt spid="9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2"/>
                                        </p:tgtEl>
                                        <p:attrNameLst>
                                          <p:attrName>style.visibility</p:attrName>
                                        </p:attrNameLst>
                                      </p:cBhvr>
                                      <p:to>
                                        <p:strVal val="visible"/>
                                      </p:to>
                                    </p:set>
                                    <p:animEffect transition="in" filter="fade">
                                      <p:cBhvr>
                                        <p:cTn id="46" dur="500"/>
                                        <p:tgtEl>
                                          <p:spTgt spid="12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94" grpId="0" animBg="1"/>
      <p:bldP spid="95" grpId="0" animBg="1"/>
      <p:bldP spid="9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0" y="274638"/>
            <a:ext cx="4140200" cy="1143000"/>
          </a:xfrm>
        </p:spPr>
        <p:txBody>
          <a:bodyPr/>
          <a:lstStyle/>
          <a:p>
            <a:r>
              <a:rPr lang="en-US" dirty="0"/>
              <a:t>Which can be used for</a:t>
            </a:r>
            <a:br>
              <a:rPr lang="en-US" dirty="0"/>
            </a:br>
            <a:r>
              <a:rPr lang="en-US" dirty="0"/>
              <a:t> </a:t>
            </a:r>
            <a:r>
              <a:rPr lang="en-US" i="1" dirty="0"/>
              <a:t>domain</a:t>
            </a:r>
            <a:r>
              <a:rPr lang="en-US" dirty="0"/>
              <a:t> modelling?</a:t>
            </a:r>
          </a:p>
        </p:txBody>
      </p:sp>
      <p:sp>
        <p:nvSpPr>
          <p:cNvPr id="3" name="Content Placeholder 2"/>
          <p:cNvSpPr>
            <a:spLocks noGrp="1"/>
          </p:cNvSpPr>
          <p:nvPr>
            <p:ph idx="1"/>
          </p:nvPr>
        </p:nvSpPr>
        <p:spPr>
          <a:xfrm>
            <a:off x="1422400" y="1600201"/>
            <a:ext cx="3835400" cy="4525963"/>
          </a:xfrm>
        </p:spPr>
        <p:txBody>
          <a:bodyPr/>
          <a:lstStyle/>
          <a:p>
            <a:pPr marL="457200" indent="-457200">
              <a:buFont typeface="Wingdings" panose="05000000000000000000" pitchFamily="2" charset="2"/>
              <a:buChar char="q"/>
            </a:pPr>
            <a:r>
              <a:rPr lang="en-US" dirty="0"/>
              <a:t>A CCD</a:t>
            </a:r>
          </a:p>
          <a:p>
            <a:pPr marL="457200" indent="-457200">
              <a:buFont typeface="Wingdings" panose="05000000000000000000" pitchFamily="2" charset="2"/>
              <a:buChar char="q"/>
            </a:pPr>
            <a:r>
              <a:rPr lang="en-US" dirty="0"/>
              <a:t>An object diagram</a:t>
            </a:r>
          </a:p>
          <a:p>
            <a:pPr marL="457200" indent="-457200">
              <a:buFont typeface="Wingdings" panose="05000000000000000000" pitchFamily="2" charset="2"/>
              <a:buChar char="q"/>
            </a:pPr>
            <a:r>
              <a:rPr lang="en-US" dirty="0"/>
              <a:t>An activity diagram</a:t>
            </a:r>
          </a:p>
          <a:p>
            <a:pPr marL="457200" indent="-457200">
              <a:buFont typeface="Wingdings" panose="05000000000000000000" pitchFamily="2" charset="2"/>
              <a:buChar char="q"/>
            </a:pPr>
            <a:r>
              <a:rPr lang="en-US" dirty="0"/>
              <a:t>A sequence diagram</a:t>
            </a:r>
          </a:p>
          <a:p>
            <a:pPr marL="457200" indent="-457200">
              <a:buFont typeface="Wingdings" panose="05000000000000000000" pitchFamily="2" charset="2"/>
              <a:buChar char="q"/>
            </a:pPr>
            <a:r>
              <a:rPr lang="en-US" dirty="0"/>
              <a:t>A class diagram</a:t>
            </a:r>
          </a:p>
          <a:p>
            <a:pPr marL="457200" indent="-457200">
              <a:buFont typeface="Wingdings" panose="05000000000000000000" pitchFamily="2" charset="2"/>
              <a:buChar char="q"/>
            </a:pPr>
            <a:r>
              <a:rPr lang="en-US" dirty="0"/>
              <a:t>A use case diagram</a:t>
            </a:r>
          </a:p>
        </p:txBody>
      </p:sp>
      <p:sp>
        <p:nvSpPr>
          <p:cNvPr id="7" name="TextBox 21"/>
          <p:cNvSpPr txBox="1"/>
          <p:nvPr/>
        </p:nvSpPr>
        <p:spPr>
          <a:xfrm>
            <a:off x="1524000" y="4985288"/>
            <a:ext cx="6172200" cy="707886"/>
          </a:xfrm>
          <a:prstGeom prst="rect">
            <a:avLst/>
          </a:prstGeom>
          <a:solidFill>
            <a:srgbClr val="FFFF00"/>
          </a:solidFill>
        </p:spPr>
        <p:txBody>
          <a:bodyPr wrap="square" rtlCol="0">
            <a:spAutoFit/>
          </a:bodyPr>
          <a:lstStyle/>
          <a:p>
            <a:r>
              <a:rPr lang="en-US" sz="2000" dirty="0"/>
              <a:t>Anything (not just UML diagrams) that </a:t>
            </a:r>
            <a:r>
              <a:rPr lang="en-US" sz="2000" dirty="0">
                <a:solidFill>
                  <a:srgbClr val="0070C0"/>
                </a:solidFill>
              </a:rPr>
              <a:t>can represent the problem domain </a:t>
            </a:r>
            <a:r>
              <a:rPr lang="en-US" sz="2000" dirty="0"/>
              <a:t>can be used for domain modelling.</a:t>
            </a:r>
          </a:p>
        </p:txBody>
      </p:sp>
      <p:sp>
        <p:nvSpPr>
          <p:cNvPr id="5" name="TextBox 1">
            <a:extLst>
              <a:ext uri="{FF2B5EF4-FFF2-40B4-BE49-F238E27FC236}">
                <a16:creationId xmlns:a16="http://schemas.microsoft.com/office/drawing/2014/main" id="{549CB2F2-CBF8-46CF-83C4-3824E956E276}"/>
              </a:ext>
            </a:extLst>
          </p:cNvPr>
          <p:cNvSpPr txBox="1"/>
          <p:nvPr/>
        </p:nvSpPr>
        <p:spPr>
          <a:xfrm>
            <a:off x="609600" y="609600"/>
            <a:ext cx="355154" cy="461665"/>
          </a:xfrm>
          <a:prstGeom prst="rect">
            <a:avLst/>
          </a:prstGeom>
          <a:noFill/>
        </p:spPr>
        <p:txBody>
          <a:bodyPr wrap="square" rtlCol="0">
            <a:spAutoFit/>
          </a:bodyPr>
          <a:lstStyle/>
          <a:p>
            <a:r>
              <a:rPr lang="en-US" sz="2400" dirty="0">
                <a:solidFill>
                  <a:srgbClr val="FF0000"/>
                </a:solidFill>
              </a:rPr>
              <a:t>3</a:t>
            </a:r>
            <a:endParaRPr lang="en-SG" sz="2400" dirty="0">
              <a:solidFill>
                <a:srgbClr val="FF0000"/>
              </a:solidFill>
            </a:endParaRPr>
          </a:p>
        </p:txBody>
      </p:sp>
      <p:pic>
        <p:nvPicPr>
          <p:cNvPr id="4" name="Picture 3">
            <a:extLst>
              <a:ext uri="{FF2B5EF4-FFF2-40B4-BE49-F238E27FC236}">
                <a16:creationId xmlns:a16="http://schemas.microsoft.com/office/drawing/2014/main" id="{A68DCA81-D071-4115-A7E8-ABBE5B6D0291}"/>
              </a:ext>
            </a:extLst>
          </p:cNvPr>
          <p:cNvPicPr>
            <a:picLocks noChangeAspect="1"/>
          </p:cNvPicPr>
          <p:nvPr/>
        </p:nvPicPr>
        <p:blipFill>
          <a:blip r:embed="rId4"/>
          <a:stretch>
            <a:fillRect/>
          </a:stretch>
        </p:blipFill>
        <p:spPr>
          <a:xfrm>
            <a:off x="5335390" y="80664"/>
            <a:ext cx="6560189" cy="2129135"/>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4A1FBD5A-088A-4B43-86B0-07A814232E4A}"/>
              </a:ext>
            </a:extLst>
          </p:cNvPr>
          <p:cNvPicPr>
            <a:picLocks noChangeAspect="1"/>
          </p:cNvPicPr>
          <p:nvPr/>
        </p:nvPicPr>
        <p:blipFill>
          <a:blip r:embed="rId5"/>
          <a:stretch>
            <a:fillRect/>
          </a:stretch>
        </p:blipFill>
        <p:spPr>
          <a:xfrm>
            <a:off x="5539154" y="893317"/>
            <a:ext cx="5826044" cy="3020912"/>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33717889-E6EC-4F7E-B3F1-19FD43E099EB}"/>
              </a:ext>
            </a:extLst>
          </p:cNvPr>
          <p:cNvPicPr>
            <a:picLocks noChangeAspect="1"/>
          </p:cNvPicPr>
          <p:nvPr/>
        </p:nvPicPr>
        <p:blipFill>
          <a:blip r:embed="rId6"/>
          <a:stretch>
            <a:fillRect/>
          </a:stretch>
        </p:blipFill>
        <p:spPr>
          <a:xfrm>
            <a:off x="5758884" y="1501389"/>
            <a:ext cx="6136695" cy="3020912"/>
          </a:xfrm>
          <a:prstGeom prst="rect">
            <a:avLst/>
          </a:prstGeom>
          <a:effectLst>
            <a:outerShdw blurRad="63500" sx="102000" sy="102000" algn="ctr" rotWithShape="0">
              <a:prstClr val="black">
                <a:alpha val="40000"/>
              </a:prstClr>
            </a:outerShdw>
          </a:effectLst>
        </p:spPr>
      </p:pic>
      <p:pic>
        <p:nvPicPr>
          <p:cNvPr id="1026" name="Picture 2" descr="https://nus-cs2103-ay2324s1.github.io/website/book/specifyingRequirements/useCases/introduction/images/ticketMachine.png">
            <a:extLst>
              <a:ext uri="{FF2B5EF4-FFF2-40B4-BE49-F238E27FC236}">
                <a16:creationId xmlns:a16="http://schemas.microsoft.com/office/drawing/2014/main" id="{9665941D-4185-472B-948E-80DA9CDF0AD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870"/>
          <a:stretch/>
        </p:blipFill>
        <p:spPr bwMode="auto">
          <a:xfrm>
            <a:off x="8006024" y="1905000"/>
            <a:ext cx="4093319" cy="4656675"/>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03763986"/>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SDLC process model is used by Google?</a:t>
            </a:r>
          </a:p>
        </p:txBody>
      </p:sp>
      <p:sp>
        <p:nvSpPr>
          <p:cNvPr id="3" name="Content Placeholder 2"/>
          <p:cNvSpPr>
            <a:spLocks noGrp="1"/>
          </p:cNvSpPr>
          <p:nvPr>
            <p:ph idx="1"/>
          </p:nvPr>
        </p:nvSpPr>
        <p:spPr>
          <a:xfrm>
            <a:off x="2590800" y="1600201"/>
            <a:ext cx="7620000" cy="2667000"/>
          </a:xfrm>
        </p:spPr>
        <p:txBody>
          <a:bodyPr>
            <a:normAutofit fontScale="92500" lnSpcReduction="10000"/>
          </a:bodyPr>
          <a:lstStyle/>
          <a:p>
            <a:pPr marL="457200" indent="-457200">
              <a:lnSpc>
                <a:spcPct val="160000"/>
              </a:lnSpc>
              <a:buSzPct val="150000"/>
              <a:buFont typeface="Courier New" panose="02070309020205020404" pitchFamily="49" charset="0"/>
              <a:buChar char="o"/>
            </a:pPr>
            <a:r>
              <a:rPr lang="en-US" dirty="0"/>
              <a:t>Scrum</a:t>
            </a:r>
          </a:p>
          <a:p>
            <a:pPr marL="457200" indent="-457200">
              <a:lnSpc>
                <a:spcPct val="160000"/>
              </a:lnSpc>
              <a:buSzPct val="150000"/>
              <a:buFont typeface="Courier New" panose="02070309020205020404" pitchFamily="49" charset="0"/>
              <a:buChar char="o"/>
            </a:pPr>
            <a:r>
              <a:rPr lang="en-US" dirty="0"/>
              <a:t>XP</a:t>
            </a:r>
          </a:p>
          <a:p>
            <a:pPr marL="457200" indent="-457200">
              <a:lnSpc>
                <a:spcPct val="160000"/>
              </a:lnSpc>
              <a:buSzPct val="150000"/>
              <a:buFont typeface="Courier New" panose="02070309020205020404" pitchFamily="49" charset="0"/>
              <a:buChar char="o"/>
            </a:pPr>
            <a:r>
              <a:rPr lang="en-US" dirty="0"/>
              <a:t>Unified process</a:t>
            </a:r>
          </a:p>
          <a:p>
            <a:pPr marL="457200" indent="-457200">
              <a:lnSpc>
                <a:spcPct val="160000"/>
              </a:lnSpc>
              <a:buSzPct val="150000"/>
              <a:buFont typeface="Courier New" panose="02070309020205020404" pitchFamily="49" charset="0"/>
              <a:buChar char="o"/>
            </a:pPr>
            <a:r>
              <a:rPr lang="en-US" dirty="0"/>
              <a:t>None of the above</a:t>
            </a:r>
          </a:p>
        </p:txBody>
      </p:sp>
      <p:sp>
        <p:nvSpPr>
          <p:cNvPr id="4" name="TextBox 21"/>
          <p:cNvSpPr txBox="1"/>
          <p:nvPr/>
        </p:nvSpPr>
        <p:spPr>
          <a:xfrm>
            <a:off x="6781801" y="1676400"/>
            <a:ext cx="3230897" cy="707886"/>
          </a:xfrm>
          <a:prstGeom prst="rect">
            <a:avLst/>
          </a:prstGeom>
          <a:solidFill>
            <a:srgbClr val="FFFF00"/>
          </a:solidFill>
        </p:spPr>
        <p:txBody>
          <a:bodyPr wrap="square" rtlCol="0">
            <a:spAutoFit/>
          </a:bodyPr>
          <a:lstStyle/>
          <a:p>
            <a:r>
              <a:rPr lang="en-US" sz="2000" dirty="0"/>
              <a:t>Some companies ‘claim’ to follow a specific process.</a:t>
            </a:r>
          </a:p>
        </p:txBody>
      </p:sp>
      <p:sp>
        <p:nvSpPr>
          <p:cNvPr id="5" name="TextBox 21"/>
          <p:cNvSpPr txBox="1"/>
          <p:nvPr/>
        </p:nvSpPr>
        <p:spPr>
          <a:xfrm>
            <a:off x="6781800" y="2505115"/>
            <a:ext cx="3230897" cy="1015663"/>
          </a:xfrm>
          <a:prstGeom prst="rect">
            <a:avLst/>
          </a:prstGeom>
          <a:solidFill>
            <a:srgbClr val="FFFF00"/>
          </a:solidFill>
        </p:spPr>
        <p:txBody>
          <a:bodyPr wrap="square" rtlCol="0">
            <a:spAutoFit/>
          </a:bodyPr>
          <a:lstStyle/>
          <a:p>
            <a:r>
              <a:rPr lang="en-US" sz="2000" dirty="0"/>
              <a:t>Many companies do use specific parts </a:t>
            </a:r>
            <a:br>
              <a:rPr lang="en-US" sz="2000" dirty="0"/>
            </a:br>
            <a:r>
              <a:rPr lang="en-US" sz="2000" dirty="0"/>
              <a:t>e.g., </a:t>
            </a:r>
            <a:r>
              <a:rPr lang="en-US" sz="2000" i="1" dirty="0"/>
              <a:t>daily scrum</a:t>
            </a:r>
            <a:r>
              <a:rPr lang="en-US" sz="2000" dirty="0"/>
              <a:t>.</a:t>
            </a:r>
          </a:p>
        </p:txBody>
      </p:sp>
      <p:sp>
        <p:nvSpPr>
          <p:cNvPr id="6" name="TextBox 21"/>
          <p:cNvSpPr txBox="1"/>
          <p:nvPr/>
        </p:nvSpPr>
        <p:spPr>
          <a:xfrm>
            <a:off x="6781800" y="3641606"/>
            <a:ext cx="3230897" cy="1323439"/>
          </a:xfrm>
          <a:prstGeom prst="rect">
            <a:avLst/>
          </a:prstGeom>
          <a:solidFill>
            <a:srgbClr val="FFFF00"/>
          </a:solidFill>
        </p:spPr>
        <p:txBody>
          <a:bodyPr wrap="square" rtlCol="0">
            <a:spAutoFit/>
          </a:bodyPr>
          <a:lstStyle/>
          <a:p>
            <a:r>
              <a:rPr lang="en-US" sz="2000" dirty="0"/>
              <a:t>Most companies have their own process(</a:t>
            </a:r>
            <a:r>
              <a:rPr lang="en-US" sz="2000" dirty="0" err="1"/>
              <a:t>es</a:t>
            </a:r>
            <a:r>
              <a:rPr lang="en-US" sz="2000" dirty="0"/>
              <a:t>) that may borrow from these process models.</a:t>
            </a:r>
          </a:p>
        </p:txBody>
      </p:sp>
      <p:sp>
        <p:nvSpPr>
          <p:cNvPr id="7" name="TextBox 1">
            <a:extLst>
              <a:ext uri="{FF2B5EF4-FFF2-40B4-BE49-F238E27FC236}">
                <a16:creationId xmlns:a16="http://schemas.microsoft.com/office/drawing/2014/main" id="{EA03A121-AAB0-471C-B961-ACE374181F85}"/>
              </a:ext>
            </a:extLst>
          </p:cNvPr>
          <p:cNvSpPr txBox="1"/>
          <p:nvPr/>
        </p:nvSpPr>
        <p:spPr>
          <a:xfrm>
            <a:off x="609600" y="609600"/>
            <a:ext cx="355154" cy="461665"/>
          </a:xfrm>
          <a:prstGeom prst="rect">
            <a:avLst/>
          </a:prstGeom>
          <a:noFill/>
        </p:spPr>
        <p:txBody>
          <a:bodyPr wrap="square" rtlCol="0">
            <a:spAutoFit/>
          </a:bodyPr>
          <a:lstStyle/>
          <a:p>
            <a:r>
              <a:rPr lang="en-US" sz="2400" dirty="0">
                <a:solidFill>
                  <a:srgbClr val="FF0000"/>
                </a:solidFill>
              </a:rPr>
              <a:t>4</a:t>
            </a:r>
            <a:endParaRPr lang="en-SG" sz="2400" dirty="0">
              <a:solidFill>
                <a:srgbClr val="FF0000"/>
              </a:solidFill>
            </a:endParaRPr>
          </a:p>
        </p:txBody>
      </p:sp>
    </p:spTree>
    <p:extLst>
      <p:ext uri="{BB962C8B-B14F-4D97-AF65-F5344CB8AC3E}">
        <p14:creationId xmlns:p14="http://schemas.microsoft.com/office/powerpoint/2010/main" val="1396458745"/>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620000" cy="1143000"/>
          </a:xfrm>
        </p:spPr>
        <p:txBody>
          <a:bodyPr/>
          <a:lstStyle/>
          <a:p>
            <a:r>
              <a:rPr lang="en-US" dirty="0"/>
              <a:t>The ‘Quick start’ section of your </a:t>
            </a:r>
            <a:r>
              <a:rPr lang="en-US" dirty="0" err="1"/>
              <a:t>tP</a:t>
            </a:r>
            <a:r>
              <a:rPr lang="en-US" dirty="0"/>
              <a:t> UG belongs to which category?</a:t>
            </a:r>
          </a:p>
        </p:txBody>
      </p:sp>
      <p:pic>
        <p:nvPicPr>
          <p:cNvPr id="4" name="Content Placeholder 3"/>
          <p:cNvPicPr>
            <a:picLocks noGrp="1" noChangeAspect="1"/>
          </p:cNvPicPr>
          <p:nvPr>
            <p:ph idx="1"/>
          </p:nvPr>
        </p:nvPicPr>
        <p:blipFill>
          <a:blip r:embed="rId4"/>
          <a:stretch>
            <a:fillRect/>
          </a:stretch>
        </p:blipFill>
        <p:spPr>
          <a:xfrm>
            <a:off x="1008089" y="1752600"/>
            <a:ext cx="7384980" cy="4114800"/>
          </a:xfrm>
          <a:prstGeom prst="rect">
            <a:avLst/>
          </a:prstGeom>
        </p:spPr>
      </p:pic>
      <p:sp>
        <p:nvSpPr>
          <p:cNvPr id="5" name="TextBox 21"/>
          <p:cNvSpPr txBox="1"/>
          <p:nvPr/>
        </p:nvSpPr>
        <p:spPr>
          <a:xfrm>
            <a:off x="990601" y="6019800"/>
            <a:ext cx="7402469" cy="707886"/>
          </a:xfrm>
          <a:prstGeom prst="rect">
            <a:avLst/>
          </a:prstGeom>
          <a:solidFill>
            <a:srgbClr val="FFFF00"/>
          </a:solidFill>
        </p:spPr>
        <p:txBody>
          <a:bodyPr wrap="square" rtlCol="0">
            <a:spAutoFit/>
          </a:bodyPr>
          <a:lstStyle/>
          <a:p>
            <a:r>
              <a:rPr lang="en-US" sz="2000" dirty="0"/>
              <a:t>Try to keep each doc within one category, </a:t>
            </a:r>
            <a:br>
              <a:rPr lang="en-US" sz="2000" dirty="0"/>
            </a:br>
            <a:r>
              <a:rPr lang="en-US" sz="2000" dirty="0"/>
              <a:t>although minor cross-overs may be unavoidable.</a:t>
            </a:r>
          </a:p>
        </p:txBody>
      </p:sp>
      <p:sp>
        <p:nvSpPr>
          <p:cNvPr id="9" name="TextBox 1">
            <a:extLst>
              <a:ext uri="{FF2B5EF4-FFF2-40B4-BE49-F238E27FC236}">
                <a16:creationId xmlns:a16="http://schemas.microsoft.com/office/drawing/2014/main" id="{91C3746B-49B2-4733-BB61-21DFFF452E0A}"/>
              </a:ext>
            </a:extLst>
          </p:cNvPr>
          <p:cNvSpPr txBox="1"/>
          <p:nvPr/>
        </p:nvSpPr>
        <p:spPr>
          <a:xfrm>
            <a:off x="609600" y="609600"/>
            <a:ext cx="355154" cy="461665"/>
          </a:xfrm>
          <a:prstGeom prst="rect">
            <a:avLst/>
          </a:prstGeom>
          <a:noFill/>
        </p:spPr>
        <p:txBody>
          <a:bodyPr wrap="square" rtlCol="0">
            <a:spAutoFit/>
          </a:bodyPr>
          <a:lstStyle/>
          <a:p>
            <a:r>
              <a:rPr lang="en-US" sz="2400" dirty="0">
                <a:solidFill>
                  <a:srgbClr val="FF0000"/>
                </a:solidFill>
              </a:rPr>
              <a:t>5</a:t>
            </a:r>
            <a:endParaRPr lang="en-SG" sz="2400" dirty="0">
              <a:solidFill>
                <a:srgbClr val="FF0000"/>
              </a:solidFill>
            </a:endParaRPr>
          </a:p>
        </p:txBody>
      </p:sp>
      <p:pic>
        <p:nvPicPr>
          <p:cNvPr id="10" name="Picture 9">
            <a:extLst>
              <a:ext uri="{FF2B5EF4-FFF2-40B4-BE49-F238E27FC236}">
                <a16:creationId xmlns:a16="http://schemas.microsoft.com/office/drawing/2014/main" id="{17C36C09-A7CB-4AC7-B7AC-38BBC73ACF43}"/>
              </a:ext>
            </a:extLst>
          </p:cNvPr>
          <p:cNvPicPr>
            <a:picLocks noChangeAspect="1"/>
          </p:cNvPicPr>
          <p:nvPr/>
        </p:nvPicPr>
        <p:blipFill>
          <a:blip r:embed="rId5"/>
          <a:stretch>
            <a:fillRect/>
          </a:stretch>
        </p:blipFill>
        <p:spPr>
          <a:xfrm>
            <a:off x="8206421" y="457200"/>
            <a:ext cx="7361558" cy="42142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55220029"/>
      </p:ext>
    </p:extLst>
  </p:cSld>
  <p:clrMapOvr>
    <a:masterClrMapping/>
  </p:clrMapOvr>
  <p:transition>
    <p:push dir="u"/>
    <p:sndAc>
      <p:stSnd>
        <p:snd r:embed="rId3" name="cashreg.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12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8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3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6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7827</TotalTime>
  <Words>6571</Words>
  <Application>Microsoft Macintosh PowerPoint</Application>
  <PresentationFormat>Widescreen</PresentationFormat>
  <Paragraphs>657</Paragraphs>
  <Slides>57</Slides>
  <Notes>54</Notes>
  <HiddenSlides>3</HiddenSlides>
  <MMClips>2</MMClips>
  <ScaleCrop>false</ScaleCrop>
  <HeadingPairs>
    <vt:vector size="6" baseType="variant">
      <vt:variant>
        <vt:lpstr>Fonts Used</vt:lpstr>
      </vt:variant>
      <vt:variant>
        <vt:i4>6</vt:i4>
      </vt:variant>
      <vt:variant>
        <vt:lpstr>Theme</vt:lpstr>
      </vt:variant>
      <vt:variant>
        <vt:i4>7</vt:i4>
      </vt:variant>
      <vt:variant>
        <vt:lpstr>Slide Titles</vt:lpstr>
      </vt:variant>
      <vt:variant>
        <vt:i4>57</vt:i4>
      </vt:variant>
    </vt:vector>
  </HeadingPairs>
  <TitlesOfParts>
    <vt:vector size="70" baseType="lpstr">
      <vt:lpstr>Wingdings</vt:lpstr>
      <vt:lpstr>Courier New</vt:lpstr>
      <vt:lpstr>Tahoma</vt:lpstr>
      <vt:lpstr>Consolas</vt:lpstr>
      <vt:lpstr>Arial</vt:lpstr>
      <vt:lpstr>Calibri</vt:lpstr>
      <vt:lpstr>12_green-UP</vt:lpstr>
      <vt:lpstr>4_green-UP</vt:lpstr>
      <vt:lpstr>3_green-UP</vt:lpstr>
      <vt:lpstr>2_green-UP</vt:lpstr>
      <vt:lpstr>8_green-UP</vt:lpstr>
      <vt:lpstr>13_green-UP</vt:lpstr>
      <vt:lpstr>16_green-UP</vt:lpstr>
      <vt:lpstr>WARNING</vt:lpstr>
      <vt:lpstr>PowerPoint Presentation</vt:lpstr>
      <vt:lpstr>PowerPoint Presentation</vt:lpstr>
      <vt:lpstr>More on LoD violations …</vt:lpstr>
      <vt:lpstr>Which statements about this CCD are correct?</vt:lpstr>
      <vt:lpstr>PowerPoint Presentation</vt:lpstr>
      <vt:lpstr>Which can be used for  domain modelling?</vt:lpstr>
      <vt:lpstr>Which SDLC process model is used by Google?</vt:lpstr>
      <vt:lpstr>The ‘Quick start’ section of your tP UG belongs to which category?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what you think you can do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Assertion or exception?</vt:lpstr>
      <vt:lpstr>Assertion or exception?</vt:lpstr>
      <vt:lpstr>PowerPoint Presentation</vt:lpstr>
      <vt:lpstr>PowerPoint Presentation</vt:lpstr>
      <vt:lpstr>PowerPoint Presentation</vt:lpstr>
      <vt:lpstr>PowerPoint Presentation</vt:lpstr>
      <vt:lpstr>PowerPoint Presentation</vt:lpstr>
      <vt:lpstr>PowerPoint Presentation</vt:lpstr>
      <vt:lpstr>Poll: of these three, which career path do your prefer?</vt:lpstr>
      <vt:lpstr>PowerPoint Presentation</vt:lpstr>
      <vt:lpstr>PowerPoint Presentation</vt:lpstr>
      <vt:lpstr>PowerPoint Presentation</vt:lpstr>
      <vt:lpstr>[extra] BSoD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workshop</dc:creator>
  <cp:lastModifiedBy>Prabhu NATARAJAN</cp:lastModifiedBy>
  <cp:revision>359</cp:revision>
  <dcterms:created xsi:type="dcterms:W3CDTF">2006-08-16T00:00:00Z</dcterms:created>
  <dcterms:modified xsi:type="dcterms:W3CDTF">2024-10-18T10:01:52Z</dcterms:modified>
</cp:coreProperties>
</file>